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1" r:id="rId2"/>
    <p:sldId id="257" r:id="rId3"/>
  </p:sldIdLst>
  <p:sldSz cx="30276800" cy="428371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7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C0BB8D-D4DB-4D3B-A7BD-D2BFC2CF5FD0}" v="12" dt="2026-09-16T08:32:32.5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" d="100"/>
          <a:sy n="12" d="100"/>
        </p:scale>
        <p:origin x="2741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e GABARET" userId="4d408198-ce4e-4064-9312-02816da33682" providerId="ADAL" clId="{8197A55B-12A0-4990-BB03-E2E9CB9889B6}"/>
    <pc:docChg chg="modSld sldOrd modMainMaster">
      <pc:chgData name="Diane GABARET" userId="4d408198-ce4e-4064-9312-02816da33682" providerId="ADAL" clId="{8197A55B-12A0-4990-BB03-E2E9CB9889B6}" dt="2026-09-16T12:28:49.062" v="16" actId="20577"/>
      <pc:docMkLst>
        <pc:docMk/>
      </pc:docMkLst>
      <pc:sldChg chg="addSp modSp">
        <pc:chgData name="Diane GABARET" userId="4d408198-ce4e-4064-9312-02816da33682" providerId="ADAL" clId="{8197A55B-12A0-4990-BB03-E2E9CB9889B6}" dt="2026-09-16T08:32:32.568" v="12" actId="767"/>
        <pc:sldMkLst>
          <pc:docMk/>
          <pc:sldMk cId="3935879377" sldId="257"/>
        </pc:sldMkLst>
        <pc:spChg chg="add mod">
          <ac:chgData name="Diane GABARET" userId="4d408198-ce4e-4064-9312-02816da33682" providerId="ADAL" clId="{8197A55B-12A0-4990-BB03-E2E9CB9889B6}" dt="2026-09-16T08:32:32.568" v="12" actId="767"/>
          <ac:spMkLst>
            <pc:docMk/>
            <pc:sldMk cId="3935879377" sldId="257"/>
            <ac:spMk id="24" creationId="{8DF59C94-EEB4-F81E-FC7B-8250D2F0C931}"/>
          </ac:spMkLst>
        </pc:spChg>
      </pc:sldChg>
      <pc:sldChg chg="ord">
        <pc:chgData name="Diane GABARET" userId="4d408198-ce4e-4064-9312-02816da33682" providerId="ADAL" clId="{8197A55B-12A0-4990-BB03-E2E9CB9889B6}" dt="2026-09-16T08:32:42.129" v="13"/>
        <pc:sldMkLst>
          <pc:docMk/>
          <pc:sldMk cId="2700615785" sldId="261"/>
        </pc:sldMkLst>
      </pc:sldChg>
      <pc:sldMasterChg chg="modSldLayout">
        <pc:chgData name="Diane GABARET" userId="4d408198-ce4e-4064-9312-02816da33682" providerId="ADAL" clId="{8197A55B-12A0-4990-BB03-E2E9CB9889B6}" dt="2026-09-16T12:28:49.062" v="16" actId="20577"/>
        <pc:sldMasterMkLst>
          <pc:docMk/>
          <pc:sldMasterMk cId="4019577263" sldId="2147483660"/>
        </pc:sldMasterMkLst>
        <pc:sldLayoutChg chg="addSp modSp">
          <pc:chgData name="Diane GABARET" userId="4d408198-ce4e-4064-9312-02816da33682" providerId="ADAL" clId="{8197A55B-12A0-4990-BB03-E2E9CB9889B6}" dt="2026-09-16T08:19:55.878" v="11" actId="767"/>
          <pc:sldLayoutMkLst>
            <pc:docMk/>
            <pc:sldMasterMk cId="4019577263" sldId="2147483660"/>
            <pc:sldLayoutMk cId="2944805698" sldId="2147483672"/>
          </pc:sldLayoutMkLst>
          <pc:spChg chg="add mod">
            <ac:chgData name="Diane GABARET" userId="4d408198-ce4e-4064-9312-02816da33682" providerId="ADAL" clId="{8197A55B-12A0-4990-BB03-E2E9CB9889B6}" dt="2026-09-16T08:19:55.878" v="11" actId="767"/>
            <ac:spMkLst>
              <pc:docMk/>
              <pc:sldMasterMk cId="4019577263" sldId="2147483660"/>
              <pc:sldLayoutMk cId="2944805698" sldId="2147483672"/>
              <ac:spMk id="2" creationId="{46AEE24D-ADFC-FF3A-839D-A0D40CD8A9D1}"/>
            </ac:spMkLst>
          </pc:spChg>
        </pc:sldLayoutChg>
        <pc:sldLayoutChg chg="addSp delSp modSp">
          <pc:chgData name="Diane GABARET" userId="4d408198-ce4e-4064-9312-02816da33682" providerId="ADAL" clId="{8197A55B-12A0-4990-BB03-E2E9CB9889B6}" dt="2026-09-16T07:58:46.179" v="4"/>
          <pc:sldLayoutMkLst>
            <pc:docMk/>
            <pc:sldMasterMk cId="4019577263" sldId="2147483660"/>
            <pc:sldLayoutMk cId="3154517594" sldId="2147483673"/>
          </pc:sldLayoutMkLst>
          <pc:spChg chg="mod">
            <ac:chgData name="Diane GABARET" userId="4d408198-ce4e-4064-9312-02816da33682" providerId="ADAL" clId="{8197A55B-12A0-4990-BB03-E2E9CB9889B6}" dt="2026-09-16T07:56:28.565" v="0"/>
            <ac:spMkLst>
              <pc:docMk/>
              <pc:sldMasterMk cId="4019577263" sldId="2147483660"/>
              <pc:sldLayoutMk cId="3154517594" sldId="2147483673"/>
              <ac:spMk id="2" creationId="{6516CE8F-11C5-180F-17A4-B0D6BC670CF7}"/>
            </ac:spMkLst>
          </pc:spChg>
          <pc:spChg chg="add del">
            <ac:chgData name="Diane GABARET" userId="4d408198-ce4e-4064-9312-02816da33682" providerId="ADAL" clId="{8197A55B-12A0-4990-BB03-E2E9CB9889B6}" dt="2026-09-16T07:57:46.481" v="1" actId="11529"/>
            <ac:spMkLst>
              <pc:docMk/>
              <pc:sldMasterMk cId="4019577263" sldId="2147483660"/>
              <pc:sldLayoutMk cId="3154517594" sldId="2147483673"/>
              <ac:spMk id="6" creationId="{CB4158D4-5327-6A31-AFA6-E75DC3D70C84}"/>
            </ac:spMkLst>
          </pc:spChg>
          <pc:spChg chg="add mod">
            <ac:chgData name="Diane GABARET" userId="4d408198-ce4e-4064-9312-02816da33682" providerId="ADAL" clId="{8197A55B-12A0-4990-BB03-E2E9CB9889B6}" dt="2026-09-16T07:57:49.673" v="2"/>
            <ac:spMkLst>
              <pc:docMk/>
              <pc:sldMasterMk cId="4019577263" sldId="2147483660"/>
              <pc:sldLayoutMk cId="3154517594" sldId="2147483673"/>
              <ac:spMk id="7" creationId="{CB7B7A24-7977-BE6E-9DA8-234FF58D7E7E}"/>
            </ac:spMkLst>
          </pc:spChg>
          <pc:spChg chg="add del mod">
            <ac:chgData name="Diane GABARET" userId="4d408198-ce4e-4064-9312-02816da33682" providerId="ADAL" clId="{8197A55B-12A0-4990-BB03-E2E9CB9889B6}" dt="2026-09-16T07:58:46.179" v="4"/>
            <ac:spMkLst>
              <pc:docMk/>
              <pc:sldMasterMk cId="4019577263" sldId="2147483660"/>
              <pc:sldLayoutMk cId="3154517594" sldId="2147483673"/>
              <ac:spMk id="8" creationId="{2CD28839-154A-D650-9921-FEA492E202F5}"/>
            </ac:spMkLst>
          </pc:spChg>
        </pc:sldLayoutChg>
        <pc:sldLayoutChg chg="addSp delSp modSp mod">
          <pc:chgData name="Diane GABARET" userId="4d408198-ce4e-4064-9312-02816da33682" providerId="ADAL" clId="{8197A55B-12A0-4990-BB03-E2E9CB9889B6}" dt="2026-09-16T12:28:49.062" v="16" actId="20577"/>
          <pc:sldLayoutMkLst>
            <pc:docMk/>
            <pc:sldMasterMk cId="4019577263" sldId="2147483660"/>
            <pc:sldLayoutMk cId="208883176" sldId="2147483674"/>
          </pc:sldLayoutMkLst>
          <pc:spChg chg="add mod">
            <ac:chgData name="Diane GABARET" userId="4d408198-ce4e-4064-9312-02816da33682" providerId="ADAL" clId="{8197A55B-12A0-4990-BB03-E2E9CB9889B6}" dt="2026-09-16T12:28:49.062" v="16" actId="20577"/>
            <ac:spMkLst>
              <pc:docMk/>
              <pc:sldMasterMk cId="4019577263" sldId="2147483660"/>
              <pc:sldLayoutMk cId="208883176" sldId="2147483674"/>
              <ac:spMk id="6" creationId="{BC2C18AE-C766-C5F1-061F-B683C7C1FDB3}"/>
            </ac:spMkLst>
          </pc:spChg>
          <pc:spChg chg="add del">
            <ac:chgData name="Diane GABARET" userId="4d408198-ce4e-4064-9312-02816da33682" providerId="ADAL" clId="{8197A55B-12A0-4990-BB03-E2E9CB9889B6}" dt="2026-09-16T08:17:38.574" v="7" actId="11529"/>
            <ac:spMkLst>
              <pc:docMk/>
              <pc:sldMasterMk cId="4019577263" sldId="2147483660"/>
              <pc:sldLayoutMk cId="208883176" sldId="2147483674"/>
              <ac:spMk id="12" creationId="{01128738-1A9B-3D8E-FD06-B4C67CBE4EF7}"/>
            </ac:spMkLst>
          </pc:spChg>
          <pc:spChg chg="add mod">
            <ac:chgData name="Diane GABARET" userId="4d408198-ce4e-4064-9312-02816da33682" providerId="ADAL" clId="{8197A55B-12A0-4990-BB03-E2E9CB9889B6}" dt="2026-09-16T08:17:38.574" v="7" actId="11529"/>
            <ac:spMkLst>
              <pc:docMk/>
              <pc:sldMasterMk cId="4019577263" sldId="2147483660"/>
              <pc:sldLayoutMk cId="208883176" sldId="2147483674"/>
              <ac:spMk id="13" creationId="{CA5A8655-649B-2804-2B33-1A65AAFBA8BB}"/>
            </ac:spMkLst>
          </pc:spChg>
          <pc:spChg chg="add mod">
            <ac:chgData name="Diane GABARET" userId="4d408198-ce4e-4064-9312-02816da33682" providerId="ADAL" clId="{8197A55B-12A0-4990-BB03-E2E9CB9889B6}" dt="2026-09-16T08:17:39.763" v="8"/>
            <ac:spMkLst>
              <pc:docMk/>
              <pc:sldMasterMk cId="4019577263" sldId="2147483660"/>
              <pc:sldLayoutMk cId="208883176" sldId="2147483674"/>
              <ac:spMk id="14" creationId="{789B617F-783C-5C26-5ACC-6B4BF2F60C7E}"/>
            </ac:spMkLst>
          </pc:spChg>
          <pc:spChg chg="add mod">
            <ac:chgData name="Diane GABARET" userId="4d408198-ce4e-4064-9312-02816da33682" providerId="ADAL" clId="{8197A55B-12A0-4990-BB03-E2E9CB9889B6}" dt="2026-09-16T08:17:42.347" v="9"/>
            <ac:spMkLst>
              <pc:docMk/>
              <pc:sldMasterMk cId="4019577263" sldId="2147483660"/>
              <pc:sldLayoutMk cId="208883176" sldId="2147483674"/>
              <ac:spMk id="15" creationId="{355F50A1-AE97-8DB7-EA68-043BAD4ABBD9}"/>
            </ac:spMkLst>
          </pc:spChg>
          <pc:spChg chg="add mod">
            <ac:chgData name="Diane GABARET" userId="4d408198-ce4e-4064-9312-02816da33682" providerId="ADAL" clId="{8197A55B-12A0-4990-BB03-E2E9CB9889B6}" dt="2026-09-16T08:17:45.284" v="10"/>
            <ac:spMkLst>
              <pc:docMk/>
              <pc:sldMasterMk cId="4019577263" sldId="2147483660"/>
              <pc:sldLayoutMk cId="208883176" sldId="2147483674"/>
              <ac:spMk id="16" creationId="{23169E48-03B5-A742-CCF4-282D001F91F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E902-DA97-4665-8A47-E355EBD10982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F6850-92D6-4BE9-96DC-A841A1D0B6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16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1pPr>
    <a:lvl2pPr marL="1754734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2pPr>
    <a:lvl3pPr marL="3509467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3pPr>
    <a:lvl4pPr marL="5264201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4pPr>
    <a:lvl5pPr marL="7018934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5pPr>
    <a:lvl6pPr marL="8773668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6pPr>
    <a:lvl7pPr marL="10528402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7pPr>
    <a:lvl8pPr marL="12283135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8pPr>
    <a:lvl9pPr marL="14037869" algn="l" defTabSz="3509467" rtl="0" eaLnBrk="1" latinLnBrk="0" hangingPunct="1">
      <a:defRPr sz="46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17AE7-BE1B-4D17-84F1-A758F440675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287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C2C18AE-C766-C5F1-061F-B683C7C1FDB3}"/>
              </a:ext>
            </a:extLst>
          </p:cNvPr>
          <p:cNvSpPr txBox="1"/>
          <p:nvPr userDrawn="1"/>
        </p:nvSpPr>
        <p:spPr>
          <a:xfrm>
            <a:off x="1378903" y="3374390"/>
            <a:ext cx="26601738" cy="3706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Mandatory</a:t>
            </a: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sections</a:t>
            </a: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sections 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problematic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issue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adressed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and RESULTS 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section can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takeaways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must not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sections</a:t>
            </a:r>
            <a:endParaRPr lang="fr-FR" sz="6600" b="0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blocks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if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content.</a:t>
            </a:r>
          </a:p>
          <a:p>
            <a:pPr marL="457200" lvl="1" indent="0" algn="l">
              <a:buFont typeface="+mj-lt"/>
              <a:buNone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Logos</a:t>
            </a: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the top :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either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project’s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 or main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company’s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bottom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line :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logos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footer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Add the relevant </a:t>
            </a:r>
            <a:r>
              <a:rPr lang="fr-FR" sz="66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Workstreams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logo(s)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at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bottom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poster.</a:t>
            </a:r>
          </a:p>
          <a:p>
            <a:pPr marL="457200" lvl="1" indent="0" algn="l">
              <a:buFont typeface="+mj-lt"/>
              <a:buNone/>
            </a:pPr>
            <a:r>
              <a:rPr lang="fr-FR" sz="66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  Copy and paste the good one </a:t>
            </a:r>
            <a:r>
              <a:rPr lang="fr-FR" sz="6600" b="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fr-FR" sz="66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algn="l">
              <a:buFont typeface="+mj-lt"/>
              <a:buNone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algn="l">
              <a:buFont typeface="Arial" panose="020B0604020202020204" pitchFamily="34" charset="0"/>
              <a:buNone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14450" lvl="1" indent="-85725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 IPCEI ME/CT and Malta Enterprise logos must not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0" indent="-1143000" algn="l">
              <a:buFont typeface="+mj-lt"/>
              <a:buAutoNum type="arabicPeriod"/>
            </a:pP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endParaRPr lang="fr-FR" sz="6600" b="0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posters must follow the 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overall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structure.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modification to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must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remain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exceptional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and can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made via Slide Master.</a:t>
            </a:r>
          </a:p>
          <a:p>
            <a:pPr marL="0" lvl="0" indent="0" algn="l">
              <a:buFont typeface="+mj-lt"/>
              <a:buNone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>
              <a:buFont typeface="+mj-lt"/>
              <a:buNone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Typography</a:t>
            </a: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 </a:t>
            </a:r>
            <a:r>
              <a:rPr lang="fr-FR" sz="6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for all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headings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body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600200" lvl="1" indent="-114300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readability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minimum size font: 30.</a:t>
            </a:r>
          </a:p>
          <a:p>
            <a:pPr marL="1600200" lvl="1" indent="-1143000" algn="l">
              <a:buFont typeface="+mj-lt"/>
              <a:buAutoNum type="arabicPeriod"/>
            </a:pPr>
            <a:endParaRPr lang="fr-FR" sz="66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>
              <a:buFont typeface="+mj-lt"/>
              <a:buNone/>
            </a:pPr>
            <a:r>
              <a:rPr lang="fr-FR" sz="6600" b="1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fr-FR" sz="6600" b="1" i="0" dirty="0" err="1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Colours</a:t>
            </a:r>
            <a:endParaRPr lang="fr-FR" sz="6600" b="1" i="0" dirty="0">
              <a:solidFill>
                <a:srgbClr val="097A5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00200" lvl="1" indent="-1143000" algn="l">
              <a:buFont typeface="+mj-lt"/>
              <a:buAutoNum type="arabicPeriod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following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green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colour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code if </a:t>
            </a:r>
            <a:r>
              <a:rPr lang="fr-FR" sz="6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</a:p>
          <a:p>
            <a:pPr marL="1771650" lvl="2" indent="-85725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IPCEI ME/CT : </a:t>
            </a:r>
            <a:r>
              <a:rPr lang="fr-FR" sz="6600" b="0" i="0" dirty="0">
                <a:solidFill>
                  <a:srgbClr val="097A5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#097A5C</a:t>
            </a:r>
          </a:p>
          <a:p>
            <a:pPr marL="1771650" lvl="2" indent="-857250" algn="l">
              <a:buFont typeface="Arial" panose="020B0604020202020204" pitchFamily="34" charset="0"/>
              <a:buChar char="•"/>
            </a:pPr>
            <a:r>
              <a:rPr lang="fr-FR" sz="6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Malta Entreprise : </a:t>
            </a:r>
            <a:r>
              <a:rPr lang="fr-FR" sz="6600" b="0" i="0" dirty="0">
                <a:solidFill>
                  <a:srgbClr val="009DD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#009ddc</a:t>
            </a:r>
            <a:r>
              <a:rPr lang="fr-FR" sz="6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FR" sz="6600" b="0" i="0" dirty="0">
                <a:solidFill>
                  <a:srgbClr val="5F60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#5f6062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4493C6-5FDF-57FA-2AB8-7C7D18D7BA55}"/>
              </a:ext>
            </a:extLst>
          </p:cNvPr>
          <p:cNvSpPr txBox="1"/>
          <p:nvPr userDrawn="1"/>
        </p:nvSpPr>
        <p:spPr>
          <a:xfrm>
            <a:off x="1378902" y="1209070"/>
            <a:ext cx="275189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97A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 TEMPLATE GUIDELINES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2EC30D-D3A0-280B-9F7E-EF2A7C7F59B7}"/>
              </a:ext>
            </a:extLst>
          </p:cNvPr>
          <p:cNvSpPr/>
          <p:nvPr userDrawn="1"/>
        </p:nvSpPr>
        <p:spPr>
          <a:xfrm>
            <a:off x="0" y="42001440"/>
            <a:ext cx="30276800" cy="835660"/>
          </a:xfrm>
          <a:prstGeom prst="rect">
            <a:avLst/>
          </a:prstGeom>
          <a:solidFill>
            <a:srgbClr val="097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17D97B-AEDB-E4B1-3F66-B1F30D6E7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295" y="39462710"/>
            <a:ext cx="7328210" cy="158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CEI_ME_C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>
            <a:extLst>
              <a:ext uri="{FF2B5EF4-FFF2-40B4-BE49-F238E27FC236}">
                <a16:creationId xmlns:a16="http://schemas.microsoft.com/office/drawing/2014/main" id="{606694F3-9ABF-7B89-EE51-576F45BEFE29}"/>
              </a:ext>
            </a:extLst>
          </p:cNvPr>
          <p:cNvGrpSpPr/>
          <p:nvPr userDrawn="1"/>
        </p:nvGrpSpPr>
        <p:grpSpPr>
          <a:xfrm>
            <a:off x="14598421" y="19228171"/>
            <a:ext cx="14103580" cy="8656026"/>
            <a:chOff x="0" y="0"/>
            <a:chExt cx="349856" cy="209802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0ED28564-D545-0452-A722-EE79BC60E989}"/>
                </a:ext>
              </a:extLst>
            </p:cNvPr>
            <p:cNvSpPr/>
            <p:nvPr/>
          </p:nvSpPr>
          <p:spPr>
            <a:xfrm>
              <a:off x="0" y="0"/>
              <a:ext cx="349856" cy="209802"/>
            </a:xfrm>
            <a:custGeom>
              <a:avLst/>
              <a:gdLst/>
              <a:ahLst/>
              <a:cxnLst/>
              <a:rect l="l" t="t" r="r" b="b"/>
              <a:pathLst>
                <a:path w="349856" h="209802">
                  <a:moveTo>
                    <a:pt x="8447" y="0"/>
                  </a:moveTo>
                  <a:lnTo>
                    <a:pt x="341408" y="0"/>
                  </a:lnTo>
                  <a:cubicBezTo>
                    <a:pt x="346074" y="0"/>
                    <a:pt x="349856" y="3782"/>
                    <a:pt x="349856" y="8447"/>
                  </a:cubicBezTo>
                  <a:lnTo>
                    <a:pt x="349856" y="201355"/>
                  </a:lnTo>
                  <a:cubicBezTo>
                    <a:pt x="349856" y="206020"/>
                    <a:pt x="346074" y="209802"/>
                    <a:pt x="341408" y="209802"/>
                  </a:cubicBezTo>
                  <a:lnTo>
                    <a:pt x="8447" y="209802"/>
                  </a:lnTo>
                  <a:cubicBezTo>
                    <a:pt x="3782" y="209802"/>
                    <a:pt x="0" y="206020"/>
                    <a:pt x="0" y="201355"/>
                  </a:cubicBezTo>
                  <a:lnTo>
                    <a:pt x="0" y="8447"/>
                  </a:lnTo>
                  <a:cubicBezTo>
                    <a:pt x="0" y="3782"/>
                    <a:pt x="3782" y="0"/>
                    <a:pt x="84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19">
              <a:extLst>
                <a:ext uri="{FF2B5EF4-FFF2-40B4-BE49-F238E27FC236}">
                  <a16:creationId xmlns:a16="http://schemas.microsoft.com/office/drawing/2014/main" id="{9014CD91-7469-1465-81AD-DC55597100C7}"/>
                </a:ext>
              </a:extLst>
            </p:cNvPr>
            <p:cNvSpPr txBox="1"/>
            <p:nvPr/>
          </p:nvSpPr>
          <p:spPr>
            <a:xfrm>
              <a:off x="0" y="-114300"/>
              <a:ext cx="349856" cy="324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17">
            <a:extLst>
              <a:ext uri="{FF2B5EF4-FFF2-40B4-BE49-F238E27FC236}">
                <a16:creationId xmlns:a16="http://schemas.microsoft.com/office/drawing/2014/main" id="{E41E3C46-8B56-618B-2CB6-58BABDA4F5DA}"/>
              </a:ext>
            </a:extLst>
          </p:cNvPr>
          <p:cNvGrpSpPr/>
          <p:nvPr userDrawn="1"/>
        </p:nvGrpSpPr>
        <p:grpSpPr>
          <a:xfrm>
            <a:off x="1081278" y="19304370"/>
            <a:ext cx="13034544" cy="8590395"/>
            <a:chOff x="0" y="0"/>
            <a:chExt cx="349856" cy="209802"/>
          </a:xfrm>
        </p:grpSpPr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7D511A80-9135-9891-42E2-AFA615550AB4}"/>
                </a:ext>
              </a:extLst>
            </p:cNvPr>
            <p:cNvSpPr/>
            <p:nvPr/>
          </p:nvSpPr>
          <p:spPr>
            <a:xfrm>
              <a:off x="0" y="0"/>
              <a:ext cx="349856" cy="209802"/>
            </a:xfrm>
            <a:custGeom>
              <a:avLst/>
              <a:gdLst/>
              <a:ahLst/>
              <a:cxnLst/>
              <a:rect l="l" t="t" r="r" b="b"/>
              <a:pathLst>
                <a:path w="349856" h="209802">
                  <a:moveTo>
                    <a:pt x="8447" y="0"/>
                  </a:moveTo>
                  <a:lnTo>
                    <a:pt x="341408" y="0"/>
                  </a:lnTo>
                  <a:cubicBezTo>
                    <a:pt x="346074" y="0"/>
                    <a:pt x="349856" y="3782"/>
                    <a:pt x="349856" y="8447"/>
                  </a:cubicBezTo>
                  <a:lnTo>
                    <a:pt x="349856" y="201355"/>
                  </a:lnTo>
                  <a:cubicBezTo>
                    <a:pt x="349856" y="206020"/>
                    <a:pt x="346074" y="209802"/>
                    <a:pt x="341408" y="209802"/>
                  </a:cubicBezTo>
                  <a:lnTo>
                    <a:pt x="8447" y="209802"/>
                  </a:lnTo>
                  <a:cubicBezTo>
                    <a:pt x="3782" y="209802"/>
                    <a:pt x="0" y="206020"/>
                    <a:pt x="0" y="201355"/>
                  </a:cubicBezTo>
                  <a:lnTo>
                    <a:pt x="0" y="8447"/>
                  </a:lnTo>
                  <a:cubicBezTo>
                    <a:pt x="0" y="3782"/>
                    <a:pt x="3782" y="0"/>
                    <a:pt x="84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60DC00D7-7485-A818-05A6-BD938E7C6081}"/>
                </a:ext>
              </a:extLst>
            </p:cNvPr>
            <p:cNvSpPr txBox="1"/>
            <p:nvPr/>
          </p:nvSpPr>
          <p:spPr>
            <a:xfrm>
              <a:off x="0" y="-114300"/>
              <a:ext cx="349856" cy="324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Freeform 24">
            <a:extLst>
              <a:ext uri="{FF2B5EF4-FFF2-40B4-BE49-F238E27FC236}">
                <a16:creationId xmlns:a16="http://schemas.microsoft.com/office/drawing/2014/main" id="{4BC0E692-B5CA-DBE4-55FD-2E98FC1B23B1}"/>
              </a:ext>
            </a:extLst>
          </p:cNvPr>
          <p:cNvSpPr/>
          <p:nvPr/>
        </p:nvSpPr>
        <p:spPr>
          <a:xfrm>
            <a:off x="1054541" y="10781249"/>
            <a:ext cx="19189259" cy="6085507"/>
          </a:xfrm>
          <a:custGeom>
            <a:avLst/>
            <a:gdLst/>
            <a:ahLst/>
            <a:cxnLst/>
            <a:rect l="l" t="t" r="r" b="b"/>
            <a:pathLst>
              <a:path w="571646" h="154870">
                <a:moveTo>
                  <a:pt x="5170" y="0"/>
                </a:moveTo>
                <a:lnTo>
                  <a:pt x="566476" y="0"/>
                </a:lnTo>
                <a:cubicBezTo>
                  <a:pt x="567848" y="0"/>
                  <a:pt x="569163" y="545"/>
                  <a:pt x="570132" y="1514"/>
                </a:cubicBezTo>
                <a:cubicBezTo>
                  <a:pt x="571102" y="2484"/>
                  <a:pt x="571646" y="3799"/>
                  <a:pt x="571646" y="5170"/>
                </a:cubicBezTo>
                <a:lnTo>
                  <a:pt x="571646" y="149700"/>
                </a:lnTo>
                <a:cubicBezTo>
                  <a:pt x="571646" y="151071"/>
                  <a:pt x="571102" y="152386"/>
                  <a:pt x="570132" y="153355"/>
                </a:cubicBezTo>
                <a:cubicBezTo>
                  <a:pt x="569163" y="154325"/>
                  <a:pt x="567848" y="154870"/>
                  <a:pt x="566476" y="154870"/>
                </a:cubicBezTo>
                <a:lnTo>
                  <a:pt x="5170" y="154870"/>
                </a:lnTo>
                <a:cubicBezTo>
                  <a:pt x="2315" y="154870"/>
                  <a:pt x="0" y="152555"/>
                  <a:pt x="0" y="149700"/>
                </a:cubicBezTo>
                <a:lnTo>
                  <a:pt x="0" y="5170"/>
                </a:lnTo>
                <a:cubicBezTo>
                  <a:pt x="0" y="3799"/>
                  <a:pt x="545" y="2484"/>
                  <a:pt x="1514" y="1514"/>
                </a:cubicBezTo>
                <a:cubicBezTo>
                  <a:pt x="2484" y="545"/>
                  <a:pt x="3799" y="0"/>
                  <a:pt x="5170" y="0"/>
                </a:cubicBezTo>
                <a:close/>
              </a:path>
            </a:pathLst>
          </a:custGeom>
          <a:noFill/>
          <a:ln w="57150">
            <a:solidFill>
              <a:srgbClr val="097A5C"/>
            </a:solidFill>
          </a:ln>
        </p:spPr>
        <p:txBody>
          <a:bodyPr/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29">
            <a:extLst>
              <a:ext uri="{FF2B5EF4-FFF2-40B4-BE49-F238E27FC236}">
                <a16:creationId xmlns:a16="http://schemas.microsoft.com/office/drawing/2014/main" id="{3F195938-AC94-0656-1102-A59B4310AEA2}"/>
              </a:ext>
            </a:extLst>
          </p:cNvPr>
          <p:cNvGrpSpPr/>
          <p:nvPr userDrawn="1"/>
        </p:nvGrpSpPr>
        <p:grpSpPr>
          <a:xfrm>
            <a:off x="-26153" y="1043968"/>
            <a:ext cx="30302953" cy="3774121"/>
            <a:chOff x="0" y="0"/>
            <a:chExt cx="2824417" cy="425502"/>
          </a:xfrm>
          <a:solidFill>
            <a:srgbClr val="097A5C"/>
          </a:solidFill>
        </p:grpSpPr>
        <p:sp>
          <p:nvSpPr>
            <p:cNvPr id="17" name="Freeform 30">
              <a:extLst>
                <a:ext uri="{FF2B5EF4-FFF2-40B4-BE49-F238E27FC236}">
                  <a16:creationId xmlns:a16="http://schemas.microsoft.com/office/drawing/2014/main" id="{ED7BFDFB-7CF3-8F9A-BFC8-19F8F297364A}"/>
                </a:ext>
              </a:extLst>
            </p:cNvPr>
            <p:cNvSpPr/>
            <p:nvPr/>
          </p:nvSpPr>
          <p:spPr>
            <a:xfrm>
              <a:off x="0" y="0"/>
              <a:ext cx="2824418" cy="425502"/>
            </a:xfrm>
            <a:custGeom>
              <a:avLst/>
              <a:gdLst/>
              <a:ahLst/>
              <a:cxnLst/>
              <a:rect l="l" t="t" r="r" b="b"/>
              <a:pathLst>
                <a:path w="2824418" h="425502">
                  <a:moveTo>
                    <a:pt x="0" y="0"/>
                  </a:moveTo>
                  <a:lnTo>
                    <a:pt x="2824418" y="0"/>
                  </a:lnTo>
                  <a:lnTo>
                    <a:pt x="2824418" y="425502"/>
                  </a:lnTo>
                  <a:lnTo>
                    <a:pt x="0" y="42550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31">
              <a:extLst>
                <a:ext uri="{FF2B5EF4-FFF2-40B4-BE49-F238E27FC236}">
                  <a16:creationId xmlns:a16="http://schemas.microsoft.com/office/drawing/2014/main" id="{DCCC6607-C39C-4EC9-B31E-3FD02FD7CBB8}"/>
                </a:ext>
              </a:extLst>
            </p:cNvPr>
            <p:cNvSpPr txBox="1"/>
            <p:nvPr/>
          </p:nvSpPr>
          <p:spPr>
            <a:xfrm>
              <a:off x="0" y="-114300"/>
              <a:ext cx="2824417" cy="53980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 44">
            <a:extLst>
              <a:ext uri="{FF2B5EF4-FFF2-40B4-BE49-F238E27FC236}">
                <a16:creationId xmlns:a16="http://schemas.microsoft.com/office/drawing/2014/main" id="{4CEEEF67-E751-B93F-673F-B92B3DCB6556}"/>
              </a:ext>
            </a:extLst>
          </p:cNvPr>
          <p:cNvGrpSpPr/>
          <p:nvPr userDrawn="1"/>
        </p:nvGrpSpPr>
        <p:grpSpPr>
          <a:xfrm>
            <a:off x="8714" y="39554150"/>
            <a:ext cx="30276022" cy="3282950"/>
            <a:chOff x="0" y="0"/>
            <a:chExt cx="2824418" cy="425502"/>
          </a:xfrm>
          <a:solidFill>
            <a:srgbClr val="E6EDF6"/>
          </a:solidFill>
        </p:grpSpPr>
        <p:sp>
          <p:nvSpPr>
            <p:cNvPr id="20" name="Freeform 45">
              <a:extLst>
                <a:ext uri="{FF2B5EF4-FFF2-40B4-BE49-F238E27FC236}">
                  <a16:creationId xmlns:a16="http://schemas.microsoft.com/office/drawing/2014/main" id="{1536EA40-5AA4-800B-559F-04CAFBA1D37B}"/>
                </a:ext>
              </a:extLst>
            </p:cNvPr>
            <p:cNvSpPr/>
            <p:nvPr/>
          </p:nvSpPr>
          <p:spPr>
            <a:xfrm>
              <a:off x="0" y="0"/>
              <a:ext cx="2824418" cy="425502"/>
            </a:xfrm>
            <a:custGeom>
              <a:avLst/>
              <a:gdLst/>
              <a:ahLst/>
              <a:cxnLst/>
              <a:rect l="l" t="t" r="r" b="b"/>
              <a:pathLst>
                <a:path w="2824418" h="425502">
                  <a:moveTo>
                    <a:pt x="0" y="0"/>
                  </a:moveTo>
                  <a:lnTo>
                    <a:pt x="2824418" y="0"/>
                  </a:lnTo>
                  <a:lnTo>
                    <a:pt x="2824418" y="425502"/>
                  </a:lnTo>
                  <a:lnTo>
                    <a:pt x="0" y="42550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DFDB699A-28D0-4403-0121-AC7EA7C0487E}"/>
                </a:ext>
              </a:extLst>
            </p:cNvPr>
            <p:cNvSpPr txBox="1"/>
            <p:nvPr/>
          </p:nvSpPr>
          <p:spPr>
            <a:xfrm>
              <a:off x="0" y="60253"/>
              <a:ext cx="2824417" cy="36524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4" name="TextBox 49">
            <a:extLst>
              <a:ext uri="{FF2B5EF4-FFF2-40B4-BE49-F238E27FC236}">
                <a16:creationId xmlns:a16="http://schemas.microsoft.com/office/drawing/2014/main" id="{3EA256B6-9988-FFAB-706D-319B969631FA}"/>
              </a:ext>
            </a:extLst>
          </p:cNvPr>
          <p:cNvSpPr txBox="1"/>
          <p:nvPr userDrawn="1"/>
        </p:nvSpPr>
        <p:spPr>
          <a:xfrm>
            <a:off x="7920833" y="5445072"/>
            <a:ext cx="2923232" cy="762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CONTEXT</a:t>
            </a:r>
          </a:p>
        </p:txBody>
      </p:sp>
      <p:sp>
        <p:nvSpPr>
          <p:cNvPr id="25" name="TextBox 50">
            <a:extLst>
              <a:ext uri="{FF2B5EF4-FFF2-40B4-BE49-F238E27FC236}">
                <a16:creationId xmlns:a16="http://schemas.microsoft.com/office/drawing/2014/main" id="{F71384D8-0B68-C4B7-9129-1513AE7BCC1A}"/>
              </a:ext>
            </a:extLst>
          </p:cNvPr>
          <p:cNvSpPr txBox="1"/>
          <p:nvPr userDrawn="1"/>
        </p:nvSpPr>
        <p:spPr>
          <a:xfrm>
            <a:off x="1537543" y="18434157"/>
            <a:ext cx="12522897" cy="50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TITLE</a:t>
            </a:r>
          </a:p>
        </p:txBody>
      </p:sp>
      <p:sp>
        <p:nvSpPr>
          <p:cNvPr id="27" name="TextBox 52">
            <a:extLst>
              <a:ext uri="{FF2B5EF4-FFF2-40B4-BE49-F238E27FC236}">
                <a16:creationId xmlns:a16="http://schemas.microsoft.com/office/drawing/2014/main" id="{B8981A5B-4A46-A563-7CC1-4EFB425C161C}"/>
              </a:ext>
            </a:extLst>
          </p:cNvPr>
          <p:cNvSpPr txBox="1"/>
          <p:nvPr userDrawn="1"/>
        </p:nvSpPr>
        <p:spPr>
          <a:xfrm>
            <a:off x="1537543" y="11197332"/>
            <a:ext cx="3477548" cy="75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 dirty="0">
                <a:solidFill>
                  <a:srgbClr val="097A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CHALLENGE</a:t>
            </a:r>
          </a:p>
        </p:txBody>
      </p:sp>
      <p:sp>
        <p:nvSpPr>
          <p:cNvPr id="31" name="TextBox 56">
            <a:extLst>
              <a:ext uri="{FF2B5EF4-FFF2-40B4-BE49-F238E27FC236}">
                <a16:creationId xmlns:a16="http://schemas.microsoft.com/office/drawing/2014/main" id="{090BBC9E-959C-88E5-E30E-024094649E98}"/>
              </a:ext>
            </a:extLst>
          </p:cNvPr>
          <p:cNvSpPr txBox="1"/>
          <p:nvPr userDrawn="1"/>
        </p:nvSpPr>
        <p:spPr>
          <a:xfrm>
            <a:off x="15138400" y="18434157"/>
            <a:ext cx="12522897" cy="503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TITLE</a:t>
            </a:r>
          </a:p>
        </p:txBody>
      </p:sp>
      <p:grpSp>
        <p:nvGrpSpPr>
          <p:cNvPr id="36" name="Group 17">
            <a:extLst>
              <a:ext uri="{FF2B5EF4-FFF2-40B4-BE49-F238E27FC236}">
                <a16:creationId xmlns:a16="http://schemas.microsoft.com/office/drawing/2014/main" id="{E51852EF-76A6-A0FF-F617-3CC200326C9A}"/>
              </a:ext>
            </a:extLst>
          </p:cNvPr>
          <p:cNvGrpSpPr/>
          <p:nvPr userDrawn="1"/>
        </p:nvGrpSpPr>
        <p:grpSpPr>
          <a:xfrm>
            <a:off x="1054541" y="29800556"/>
            <a:ext cx="13061281" cy="5166484"/>
            <a:chOff x="0" y="0"/>
            <a:chExt cx="349856" cy="209802"/>
          </a:xfrm>
        </p:grpSpPr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0C0AEEFD-1903-DEC5-BD9D-497E7A3FB462}"/>
                </a:ext>
              </a:extLst>
            </p:cNvPr>
            <p:cNvSpPr/>
            <p:nvPr/>
          </p:nvSpPr>
          <p:spPr>
            <a:xfrm>
              <a:off x="0" y="0"/>
              <a:ext cx="349856" cy="209802"/>
            </a:xfrm>
            <a:custGeom>
              <a:avLst/>
              <a:gdLst/>
              <a:ahLst/>
              <a:cxnLst/>
              <a:rect l="l" t="t" r="r" b="b"/>
              <a:pathLst>
                <a:path w="349856" h="209802">
                  <a:moveTo>
                    <a:pt x="8447" y="0"/>
                  </a:moveTo>
                  <a:lnTo>
                    <a:pt x="341408" y="0"/>
                  </a:lnTo>
                  <a:cubicBezTo>
                    <a:pt x="346074" y="0"/>
                    <a:pt x="349856" y="3782"/>
                    <a:pt x="349856" y="8447"/>
                  </a:cubicBezTo>
                  <a:lnTo>
                    <a:pt x="349856" y="201355"/>
                  </a:lnTo>
                  <a:cubicBezTo>
                    <a:pt x="349856" y="206020"/>
                    <a:pt x="346074" y="209802"/>
                    <a:pt x="341408" y="209802"/>
                  </a:cubicBezTo>
                  <a:lnTo>
                    <a:pt x="8447" y="209802"/>
                  </a:lnTo>
                  <a:cubicBezTo>
                    <a:pt x="3782" y="209802"/>
                    <a:pt x="0" y="206020"/>
                    <a:pt x="0" y="201355"/>
                  </a:cubicBezTo>
                  <a:lnTo>
                    <a:pt x="0" y="8447"/>
                  </a:lnTo>
                  <a:cubicBezTo>
                    <a:pt x="0" y="3782"/>
                    <a:pt x="3782" y="0"/>
                    <a:pt x="84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DC0950A6-1DCC-25F0-DFDF-FC325B8CB0AF}"/>
                </a:ext>
              </a:extLst>
            </p:cNvPr>
            <p:cNvSpPr txBox="1"/>
            <p:nvPr/>
          </p:nvSpPr>
          <p:spPr>
            <a:xfrm>
              <a:off x="0" y="-114300"/>
              <a:ext cx="349856" cy="324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</a:pPr>
              <a:endParaRPr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9" name="Image 38">
            <a:extLst>
              <a:ext uri="{FF2B5EF4-FFF2-40B4-BE49-F238E27FC236}">
                <a16:creationId xmlns:a16="http://schemas.microsoft.com/office/drawing/2014/main" id="{A997456D-E380-0E2E-7B4F-C5CD97C3FC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08" y="39994901"/>
            <a:ext cx="8102528" cy="220388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09CBF75-EF23-1C95-8EF5-A2CB7EEEBB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41" y="40205782"/>
            <a:ext cx="6985600" cy="1493808"/>
          </a:xfrm>
          <a:prstGeom prst="rect">
            <a:avLst/>
          </a:prstGeom>
        </p:spPr>
      </p:pic>
      <p:sp>
        <p:nvSpPr>
          <p:cNvPr id="45" name="TextBox 53">
            <a:extLst>
              <a:ext uri="{FF2B5EF4-FFF2-40B4-BE49-F238E27FC236}">
                <a16:creationId xmlns:a16="http://schemas.microsoft.com/office/drawing/2014/main" id="{8FCB8679-C724-4715-69C4-A24301B2E15C}"/>
              </a:ext>
            </a:extLst>
          </p:cNvPr>
          <p:cNvSpPr txBox="1"/>
          <p:nvPr userDrawn="1"/>
        </p:nvSpPr>
        <p:spPr>
          <a:xfrm>
            <a:off x="15138400" y="17435360"/>
            <a:ext cx="17420482" cy="758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Quicksand Bold"/>
              </a:rPr>
              <a:t>RESULTS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4B47A3EB-C3A3-6DBB-9DC6-77062B933E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76317" y="7342922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59" name="Espace réservé du texte 52">
            <a:extLst>
              <a:ext uri="{FF2B5EF4-FFF2-40B4-BE49-F238E27FC236}">
                <a16:creationId xmlns:a16="http://schemas.microsoft.com/office/drawing/2014/main" id="{D7168B32-AC0E-2538-2357-885F774676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68882" y="36705944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60" name="Espace réservé du texte 52">
            <a:extLst>
              <a:ext uri="{FF2B5EF4-FFF2-40B4-BE49-F238E27FC236}">
                <a16:creationId xmlns:a16="http://schemas.microsoft.com/office/drawing/2014/main" id="{5A2792DF-A972-B975-CA2F-2C3012E844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34650" y="36705944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61" name="Espace réservé du texte 52">
            <a:extLst>
              <a:ext uri="{FF2B5EF4-FFF2-40B4-BE49-F238E27FC236}">
                <a16:creationId xmlns:a16="http://schemas.microsoft.com/office/drawing/2014/main" id="{96E143A9-6368-A47A-CD4D-C4FCA923B5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17902" y="36705944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62" name="Espace réservé du texte 52">
            <a:extLst>
              <a:ext uri="{FF2B5EF4-FFF2-40B4-BE49-F238E27FC236}">
                <a16:creationId xmlns:a16="http://schemas.microsoft.com/office/drawing/2014/main" id="{F6970270-B210-1E12-1396-E3A4A0EFA2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62652" y="40655487"/>
            <a:ext cx="9469965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WORKSTREAMS LOGO(S)</a:t>
            </a:r>
          </a:p>
        </p:txBody>
      </p:sp>
      <p:sp>
        <p:nvSpPr>
          <p:cNvPr id="65" name="Espace réservé du texte 52">
            <a:extLst>
              <a:ext uri="{FF2B5EF4-FFF2-40B4-BE49-F238E27FC236}">
                <a16:creationId xmlns:a16="http://schemas.microsoft.com/office/drawing/2014/main" id="{C436A32D-C65E-26DC-C82B-820B1C7DB8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004788" y="13298612"/>
            <a:ext cx="4656509" cy="763900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KEY FIGURES</a:t>
            </a:r>
          </a:p>
        </p:txBody>
      </p:sp>
      <p:sp>
        <p:nvSpPr>
          <p:cNvPr id="66" name="Espace réservé du texte 52">
            <a:extLst>
              <a:ext uri="{FF2B5EF4-FFF2-40B4-BE49-F238E27FC236}">
                <a16:creationId xmlns:a16="http://schemas.microsoft.com/office/drawing/2014/main" id="{9E2ADB2B-5025-0523-780D-6BE7458BCF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37543" y="17512435"/>
            <a:ext cx="8253071" cy="604135"/>
          </a:xfrm>
        </p:spPr>
        <p:txBody>
          <a:bodyPr/>
          <a:lstStyle>
            <a:lvl1pPr algn="l">
              <a:buNone/>
              <a:defRPr sz="45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SOLUTION / EXPERTISE</a:t>
            </a:r>
          </a:p>
        </p:txBody>
      </p:sp>
      <p:sp>
        <p:nvSpPr>
          <p:cNvPr id="67" name="Espace réservé du texte 52">
            <a:extLst>
              <a:ext uri="{FF2B5EF4-FFF2-40B4-BE49-F238E27FC236}">
                <a16:creationId xmlns:a16="http://schemas.microsoft.com/office/drawing/2014/main" id="{0075D805-D0E6-2A2F-A60F-4834D5B7C3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7064" y="23170360"/>
            <a:ext cx="8253071" cy="604135"/>
          </a:xfrm>
        </p:spPr>
        <p:txBody>
          <a:bodyPr/>
          <a:lstStyle>
            <a:lvl1pPr algn="ct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68" name="Espace réservé du texte 52">
            <a:extLst>
              <a:ext uri="{FF2B5EF4-FFF2-40B4-BE49-F238E27FC236}">
                <a16:creationId xmlns:a16="http://schemas.microsoft.com/office/drawing/2014/main" id="{FB090062-D6F1-AC11-2213-9B7A6B6C72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523675" y="23170359"/>
            <a:ext cx="8253071" cy="604135"/>
          </a:xfrm>
        </p:spPr>
        <p:txBody>
          <a:bodyPr/>
          <a:lstStyle>
            <a:lvl1pPr algn="ct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69" name="Espace réservé du texte 52">
            <a:extLst>
              <a:ext uri="{FF2B5EF4-FFF2-40B4-BE49-F238E27FC236}">
                <a16:creationId xmlns:a16="http://schemas.microsoft.com/office/drawing/2014/main" id="{E611F053-ECD8-37AD-C67E-D150027AEE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37543" y="28624152"/>
            <a:ext cx="8253071" cy="604135"/>
          </a:xfrm>
        </p:spPr>
        <p:txBody>
          <a:bodyPr/>
          <a:lstStyle>
            <a:lvl1pPr algn="l">
              <a:buNone/>
              <a:defRPr sz="45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NEEDS OR PROPOSALS</a:t>
            </a:r>
          </a:p>
        </p:txBody>
      </p:sp>
      <p:sp>
        <p:nvSpPr>
          <p:cNvPr id="70" name="Espace réservé du texte 52">
            <a:extLst>
              <a:ext uri="{FF2B5EF4-FFF2-40B4-BE49-F238E27FC236}">
                <a16:creationId xmlns:a16="http://schemas.microsoft.com/office/drawing/2014/main" id="{4127D5C3-816B-A028-B525-DFD8DF9C75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76478" y="32137583"/>
            <a:ext cx="8253071" cy="604135"/>
          </a:xfrm>
        </p:spPr>
        <p:txBody>
          <a:bodyPr/>
          <a:lstStyle>
            <a:lvl1pPr algn="ctr">
              <a:buNone/>
              <a:defRPr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TEXT OR ILLUSTRATION</a:t>
            </a:r>
          </a:p>
        </p:txBody>
      </p:sp>
      <p:sp>
        <p:nvSpPr>
          <p:cNvPr id="71" name="Espace réservé du texte 52">
            <a:extLst>
              <a:ext uri="{FF2B5EF4-FFF2-40B4-BE49-F238E27FC236}">
                <a16:creationId xmlns:a16="http://schemas.microsoft.com/office/drawing/2014/main" id="{00A27624-08BA-122D-4536-339ACE82C5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65761" y="32057700"/>
            <a:ext cx="4656509" cy="763900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KEY FIGURES</a:t>
            </a:r>
          </a:p>
        </p:txBody>
      </p:sp>
      <p:sp>
        <p:nvSpPr>
          <p:cNvPr id="73" name="Espace réservé du contenu 72">
            <a:extLst>
              <a:ext uri="{FF2B5EF4-FFF2-40B4-BE49-F238E27FC236}">
                <a16:creationId xmlns:a16="http://schemas.microsoft.com/office/drawing/2014/main" id="{74ED2B83-81D0-BC86-8048-56892F59957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81277" y="1110679"/>
            <a:ext cx="27620723" cy="1353547"/>
          </a:xfrm>
        </p:spPr>
        <p:txBody>
          <a:bodyPr/>
          <a:lstStyle>
            <a:lvl1pPr>
              <a:buNone/>
              <a:defRPr sz="66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5pPr algn="l">
              <a:buNone/>
              <a:defRPr sz="8000" b="1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74" name="Espace réservé du texte 52">
            <a:extLst>
              <a:ext uri="{FF2B5EF4-FFF2-40B4-BE49-F238E27FC236}">
                <a16:creationId xmlns:a16="http://schemas.microsoft.com/office/drawing/2014/main" id="{63DA6877-EAB9-58B4-6B8A-E5983F0694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81277" y="2939479"/>
            <a:ext cx="27620723" cy="921529"/>
          </a:xfrm>
        </p:spPr>
        <p:txBody>
          <a:bodyPr/>
          <a:lstStyle>
            <a:lvl1pPr algn="l"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AUTHOR</a:t>
            </a:r>
          </a:p>
        </p:txBody>
      </p:sp>
      <p:sp>
        <p:nvSpPr>
          <p:cNvPr id="6" name="Espace réservé du texte 52">
            <a:extLst>
              <a:ext uri="{FF2B5EF4-FFF2-40B4-BE49-F238E27FC236}">
                <a16:creationId xmlns:a16="http://schemas.microsoft.com/office/drawing/2014/main" id="{D077840D-45CE-3378-685A-2E8D6B4BA33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48135" y="36705944"/>
            <a:ext cx="2349500" cy="882716"/>
          </a:xfrm>
        </p:spPr>
        <p:txBody>
          <a:bodyPr/>
          <a:lstStyle>
            <a:lvl1pPr algn="ctr">
              <a:buNone/>
              <a:defRPr sz="4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fr-FR" dirty="0"/>
              <a:t>LOGO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9B84BA-C5F6-05A6-99A3-1F71223F905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574798" y="12167826"/>
            <a:ext cx="18091151" cy="4232637"/>
          </a:xfrm>
        </p:spPr>
        <p:txBody>
          <a:bodyPr/>
          <a:lstStyle>
            <a:lvl1pPr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FC99BBCA-2C12-7532-6706-BBC457268D0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09160" y="6444472"/>
            <a:ext cx="20692840" cy="3715320"/>
          </a:xfrm>
        </p:spPr>
        <p:txBody>
          <a:bodyPr/>
          <a:lstStyle>
            <a:lvl1pPr>
              <a:buNone/>
              <a:defRPr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480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451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530" y="2280688"/>
            <a:ext cx="26113740" cy="827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530" y="11403395"/>
            <a:ext cx="26113740" cy="27179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530" y="39703655"/>
            <a:ext cx="681228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F74FDA-A43F-4A64-8523-83C05931C3B2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9190" y="39703655"/>
            <a:ext cx="1021842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2990" y="39703655"/>
            <a:ext cx="6812280" cy="22806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B0572-C701-47DC-B6C3-210CE5621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57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2" r:id="rId2"/>
    <p:sldLayoutId id="2147483673" r:id="rId3"/>
  </p:sldLayoutIdLst>
  <p:txStyles>
    <p:titleStyle>
      <a:lvl1pPr algn="l" defTabSz="3027670" rtl="0" eaLnBrk="1" latinLnBrk="0" hangingPunct="1">
        <a:lnSpc>
          <a:spcPct val="90000"/>
        </a:lnSpc>
        <a:spcBef>
          <a:spcPct val="0"/>
        </a:spcBef>
        <a:buNone/>
        <a:defRPr sz="145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917" indent="-756917" algn="l" defTabSz="3027670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75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7947" kern="1200">
          <a:solidFill>
            <a:schemeClr val="tx1"/>
          </a:solidFill>
          <a:latin typeface="+mn-lt"/>
          <a:ea typeface="+mn-ea"/>
          <a:cs typeface="+mn-cs"/>
        </a:defRPr>
      </a:lvl2pPr>
      <a:lvl3pPr marL="378458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42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225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609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92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762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597" indent="-756917" algn="l" defTabSz="3027670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3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7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0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534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9175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3010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844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679" algn="l" defTabSz="3027670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470B92-ACE4-51C7-ACC5-AD1254EAC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536" y="20071764"/>
            <a:ext cx="3832464" cy="134678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1194D3-3D2D-33AE-F1E1-C404C9E6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884" y="20071764"/>
            <a:ext cx="3849262" cy="13467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5B01C4-4E49-1C0F-F6DC-3F1F5BBEC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1030" y="20071764"/>
            <a:ext cx="3142069" cy="139751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4B88CE-E3B9-7ED8-8E00-7E19D0FC65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9983" y="20021032"/>
            <a:ext cx="7289758" cy="139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61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44201C-EF5D-CFDD-4E6D-D3F9DAFD03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19382" y="7573059"/>
            <a:ext cx="2349500" cy="8827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14F07-A46E-DA01-83C8-CAB2478404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1685F-9893-8506-5B97-744F923E4F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1E229-596C-956C-B737-6ED8EC676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EBDE14-F228-3FB7-19BC-83C5838127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2F7F4A-256D-349C-CC6A-81E6EEB77B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776188" y="13520244"/>
            <a:ext cx="4656509" cy="763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B0D2E5-6766-948F-77B2-691CF1961D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BD4CC1-FE35-5E3A-A985-1BAB1CBBA0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39418E-9DE7-E924-F9C2-AF96424A36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CA32CD1-72B0-CF0E-0A4F-5EA2C49ACD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D0DDCA-DD95-11A4-12A8-62A64A89525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F793B4C-02FC-DE03-B166-D6B3ABF86AB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9665949" y="32278759"/>
            <a:ext cx="4656509" cy="7639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EF7BBF8-A578-154D-4A5B-57EA1AAA3FF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54D5505-133F-2C06-DB74-2AF9C9C735C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D2BFED3-C4E9-3EF9-4D94-781EE49E069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F2F02B5-DFC7-6CE1-A19B-DA622582CEE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Espace réservé du contenu 22">
            <a:extLst>
              <a:ext uri="{FF2B5EF4-FFF2-40B4-BE49-F238E27FC236}">
                <a16:creationId xmlns:a16="http://schemas.microsoft.com/office/drawing/2014/main" id="{D3C66915-E735-C7B4-D383-EA935A853992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587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Personnalisé</PresentationFormat>
  <Paragraphs>1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Quicksand</vt:lpstr>
      <vt:lpstr>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Faradj GAROUCHE</dc:creator>
  <cp:lastModifiedBy>Diane GABARET</cp:lastModifiedBy>
  <cp:revision>1</cp:revision>
  <dcterms:created xsi:type="dcterms:W3CDTF">2026-09-15T13:50:25Z</dcterms:created>
  <dcterms:modified xsi:type="dcterms:W3CDTF">2026-09-16T12:28:58Z</dcterms:modified>
</cp:coreProperties>
</file>