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1" r:id="rId2"/>
    <p:sldId id="263" r:id="rId3"/>
  </p:sldIdLst>
  <p:sldSz cx="30276800" cy="428371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7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5650A3-EC3D-44FF-9ED5-B00B7E5258C9}" v="6" dt="2026-09-16T12:53:48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6" d="100"/>
          <a:sy n="16" d="100"/>
        </p:scale>
        <p:origin x="2347" y="-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e GABARET" userId="4d408198-ce4e-4064-9312-02816da33682" providerId="ADAL" clId="{8197A55B-12A0-4990-BB03-E2E9CB9889B6}"/>
    <pc:docChg chg="modMainMaster">
      <pc:chgData name="Diane GABARET" userId="4d408198-ce4e-4064-9312-02816da33682" providerId="ADAL" clId="{8197A55B-12A0-4990-BB03-E2E9CB9889B6}" dt="2026-09-16T12:53:48.248" v="4"/>
      <pc:docMkLst>
        <pc:docMk/>
      </pc:docMkLst>
      <pc:sldMasterChg chg="modSldLayout">
        <pc:chgData name="Diane GABARET" userId="4d408198-ce4e-4064-9312-02816da33682" providerId="ADAL" clId="{8197A55B-12A0-4990-BB03-E2E9CB9889B6}" dt="2026-09-16T12:53:48.248" v="4"/>
        <pc:sldMasterMkLst>
          <pc:docMk/>
          <pc:sldMasterMk cId="4019577263" sldId="2147483660"/>
        </pc:sldMasterMkLst>
        <pc:sldLayoutChg chg="addSp modSp">
          <pc:chgData name="Diane GABARET" userId="4d408198-ce4e-4064-9312-02816da33682" providerId="ADAL" clId="{8197A55B-12A0-4990-BB03-E2E9CB9889B6}" dt="2026-09-16T12:53:48.248" v="4"/>
          <pc:sldLayoutMkLst>
            <pc:docMk/>
            <pc:sldMasterMk cId="4019577263" sldId="2147483660"/>
            <pc:sldLayoutMk cId="2944805698" sldId="2147483672"/>
          </pc:sldLayoutMkLst>
          <pc:spChg chg="mod">
            <ac:chgData name="Diane GABARET" userId="4d408198-ce4e-4064-9312-02816da33682" providerId="ADAL" clId="{8197A55B-12A0-4990-BB03-E2E9CB9889B6}" dt="2026-09-16T12:52:33.634" v="2"/>
            <ac:spMkLst>
              <pc:docMk/>
              <pc:sldMasterMk cId="4019577263" sldId="2147483660"/>
              <pc:sldLayoutMk cId="2944805698" sldId="2147483672"/>
              <ac:spMk id="15" creationId="{FB7C1ED1-AA50-8C53-F2B0-05BC1302D7F8}"/>
            </ac:spMkLst>
          </pc:spChg>
          <pc:spChg chg="mod">
            <ac:chgData name="Diane GABARET" userId="4d408198-ce4e-4064-9312-02816da33682" providerId="ADAL" clId="{8197A55B-12A0-4990-BB03-E2E9CB9889B6}" dt="2026-09-16T12:52:33.634" v="2"/>
            <ac:spMkLst>
              <pc:docMk/>
              <pc:sldMasterMk cId="4019577263" sldId="2147483660"/>
              <pc:sldLayoutMk cId="2944805698" sldId="2147483672"/>
              <ac:spMk id="22" creationId="{DF835C5C-9E75-4361-DB11-08C97511CA90}"/>
            </ac:spMkLst>
          </pc:spChg>
          <pc:spChg chg="add mod">
            <ac:chgData name="Diane GABARET" userId="4d408198-ce4e-4064-9312-02816da33682" providerId="ADAL" clId="{8197A55B-12A0-4990-BB03-E2E9CB9889B6}" dt="2026-09-16T12:52:38.202" v="3"/>
            <ac:spMkLst>
              <pc:docMk/>
              <pc:sldMasterMk cId="4019577263" sldId="2147483660"/>
              <pc:sldLayoutMk cId="2944805698" sldId="2147483672"/>
              <ac:spMk id="23" creationId="{23D444C2-B9DC-585E-A58D-0482CEE56C7C}"/>
            </ac:spMkLst>
          </pc:spChg>
          <pc:spChg chg="mod">
            <ac:chgData name="Diane GABARET" userId="4d408198-ce4e-4064-9312-02816da33682" providerId="ADAL" clId="{8197A55B-12A0-4990-BB03-E2E9CB9889B6}" dt="2026-09-16T12:53:48.248" v="4"/>
            <ac:spMkLst>
              <pc:docMk/>
              <pc:sldMasterMk cId="4019577263" sldId="2147483660"/>
              <pc:sldLayoutMk cId="2944805698" sldId="2147483672"/>
              <ac:spMk id="28" creationId="{889E396B-7152-F1FC-4174-A56EC6ABCDDB}"/>
            </ac:spMkLst>
          </pc:spChg>
          <pc:grpChg chg="add mod">
            <ac:chgData name="Diane GABARET" userId="4d408198-ce4e-4064-9312-02816da33682" providerId="ADAL" clId="{8197A55B-12A0-4990-BB03-E2E9CB9889B6}" dt="2026-09-16T12:52:33.634" v="2"/>
            <ac:grpSpMkLst>
              <pc:docMk/>
              <pc:sldMasterMk cId="4019577263" sldId="2147483660"/>
              <pc:sldLayoutMk cId="2944805698" sldId="2147483672"/>
              <ac:grpSpMk id="13" creationId="{8C8EFCC0-8E5C-F96E-A31F-B8D5C29CE3E5}"/>
            </ac:grpSpMkLst>
          </pc:grpChg>
        </pc:sldLayoutChg>
        <pc:sldLayoutChg chg="modSp">
          <pc:chgData name="Diane GABARET" userId="4d408198-ce4e-4064-9312-02816da33682" providerId="ADAL" clId="{8197A55B-12A0-4990-BB03-E2E9CB9889B6}" dt="2026-09-16T12:25:32.604" v="1"/>
          <pc:sldLayoutMkLst>
            <pc:docMk/>
            <pc:sldMasterMk cId="4019577263" sldId="2147483660"/>
            <pc:sldLayoutMk cId="208883176" sldId="2147483674"/>
          </pc:sldLayoutMkLst>
          <pc:spChg chg="mod">
            <ac:chgData name="Diane GABARET" userId="4d408198-ce4e-4064-9312-02816da33682" providerId="ADAL" clId="{8197A55B-12A0-4990-BB03-E2E9CB9889B6}" dt="2026-09-16T12:25:32.604" v="1"/>
            <ac:spMkLst>
              <pc:docMk/>
              <pc:sldMasterMk cId="4019577263" sldId="2147483660"/>
              <pc:sldLayoutMk cId="208883176" sldId="2147483674"/>
              <ac:spMk id="6" creationId="{BC2C18AE-C766-C5F1-061F-B683C7C1FDB3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5E902-DA97-4665-8A47-E355EBD10982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F6850-92D6-4BE9-96DC-A841A1D0B6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61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1pPr>
    <a:lvl2pPr marL="1754734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2pPr>
    <a:lvl3pPr marL="3509467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3pPr>
    <a:lvl4pPr marL="5264201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4pPr>
    <a:lvl5pPr marL="7018934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5pPr>
    <a:lvl6pPr marL="8773668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6pPr>
    <a:lvl7pPr marL="10528402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7pPr>
    <a:lvl8pPr marL="12283135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8pPr>
    <a:lvl9pPr marL="14037869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2C18AE-C766-C5F1-061F-B683C7C1FDB3}"/>
              </a:ext>
            </a:extLst>
          </p:cNvPr>
          <p:cNvSpPr txBox="1"/>
          <p:nvPr userDrawn="1"/>
        </p:nvSpPr>
        <p:spPr>
          <a:xfrm>
            <a:off x="1378903" y="3731824"/>
            <a:ext cx="26906537" cy="33609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l">
              <a:buFont typeface="+mj-lt"/>
              <a:buNone/>
            </a:pPr>
            <a:r>
              <a:rPr lang="fr-FR" sz="6600" b="1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Reminder</a:t>
            </a: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</a:p>
          <a:p>
            <a:pPr marL="0" lvl="0" indent="0" algn="l">
              <a:buFont typeface="+mj-lt"/>
              <a:buNone/>
            </a:pPr>
            <a:r>
              <a:rPr lang="fr-FR" sz="6600" b="0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Posters must help </a:t>
            </a:r>
            <a:r>
              <a:rPr lang="fr-FR" sz="6600" b="0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finding</a:t>
            </a:r>
            <a:r>
              <a:rPr lang="fr-FR" sz="6600" b="0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new </a:t>
            </a:r>
            <a:r>
              <a:rPr lang="fr-FR" sz="6600" b="0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FR" sz="6600" b="0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NOT </a:t>
            </a:r>
            <a:r>
              <a:rPr lang="fr-FR" sz="6600" b="0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commercial </a:t>
            </a:r>
            <a:r>
              <a:rPr lang="fr-FR" sz="6600" b="0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presentation</a:t>
            </a:r>
            <a:r>
              <a:rPr lang="fr-FR" sz="6600" b="0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a </a:t>
            </a:r>
            <a:r>
              <a:rPr lang="fr-FR" sz="6600" b="0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</a:t>
            </a:r>
            <a:r>
              <a:rPr lang="fr-FR" sz="6600" b="0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fr-FR" sz="6600" b="0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</a:t>
            </a:r>
            <a:r>
              <a:rPr lang="fr-FR" sz="6600" b="0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0" indent="0" algn="l">
              <a:buFont typeface="+mj-lt"/>
              <a:buNone/>
            </a:pPr>
            <a:endParaRPr lang="fr-FR" sz="6600" b="1" i="0" dirty="0">
              <a:solidFill>
                <a:srgbClr val="097A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0" indent="-1143000" algn="l">
              <a:buFont typeface="+mj-lt"/>
              <a:buAutoNum type="arabicPeriod"/>
            </a:pPr>
            <a:r>
              <a:rPr lang="fr-FR" sz="6600" b="1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Mandatory</a:t>
            </a: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sections</a:t>
            </a:r>
            <a:endParaRPr lang="fr-FR" sz="6600" b="1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sections CONTEXT, COMPANY PRESENTATION and </a:t>
            </a:r>
          </a:p>
          <a:p>
            <a:pPr marL="457200" lvl="1" indent="0" algn="l">
              <a:buFont typeface="Arial" panose="020B0604020202020204" pitchFamily="34" charset="0"/>
              <a:buNone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 PROPOSITION must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Their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must not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modified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600200" lvl="1" indent="-1143000" algn="l">
              <a:buFont typeface="+mj-lt"/>
              <a:buAutoNum type="arabicPeriod"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0" indent="-1143000" algn="l">
              <a:buFont typeface="+mj-lt"/>
              <a:buAutoNum type="arabicPeriod"/>
            </a:pP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sections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blocks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better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reflect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content.</a:t>
            </a:r>
          </a:p>
          <a:p>
            <a:pPr marL="1600200" lvl="1" indent="-1143000" algn="l">
              <a:buFont typeface="+mj-lt"/>
              <a:buAutoNum type="arabicPeriod"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0" indent="-1143000" algn="l">
              <a:buFont typeface="+mj-lt"/>
              <a:buAutoNum type="arabicPeriod"/>
            </a:pP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Logos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the relevant</a:t>
            </a:r>
            <a:r>
              <a:rPr lang="fr-FR" sz="6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logo(s)for </a:t>
            </a:r>
            <a:r>
              <a:rPr lang="fr-FR" sz="66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fr-FR" sz="6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AT THE TOP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logo at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bottom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fundings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funders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logo in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footer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The IPCEI ME/CT and Malta Enterprise logos must not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modified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600200" lvl="1" indent="-1143000" algn="l">
              <a:buFont typeface="+mj-lt"/>
              <a:buAutoNum type="arabicPeriod"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0" indent="-1143000" algn="l">
              <a:buFont typeface="+mj-lt"/>
              <a:buAutoNum type="arabicPeriod"/>
            </a:pPr>
            <a:r>
              <a:rPr lang="fr-FR" sz="6600" b="1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</a:t>
            </a:r>
            <a:endParaRPr lang="fr-FR" sz="6600" b="1" i="0" dirty="0">
              <a:solidFill>
                <a:srgbClr val="097A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posters must follow the 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overall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structure.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modification to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must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remain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exceptional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and can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made via Slide Master.</a:t>
            </a:r>
          </a:p>
          <a:p>
            <a:pPr marL="0" lvl="0" indent="0" algn="l">
              <a:buFont typeface="+mj-lt"/>
              <a:buNone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>
              <a:buFont typeface="+mj-lt"/>
              <a:buNone/>
            </a:pP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fr-FR" sz="6600" b="1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Typography</a:t>
            </a:r>
            <a:endParaRPr lang="fr-FR" sz="6600" b="1" i="0" dirty="0">
              <a:solidFill>
                <a:srgbClr val="097A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 </a:t>
            </a:r>
            <a:r>
              <a:rPr lang="fr-FR" sz="6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Calibri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for all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headings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body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Minimum size for the font: 30</a:t>
            </a:r>
          </a:p>
          <a:p>
            <a:pPr marL="1600200" lvl="1" indent="-1143000" algn="l">
              <a:buFont typeface="+mj-lt"/>
              <a:buAutoNum type="arabicPeriod"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>
              <a:buFont typeface="+mj-lt"/>
              <a:buNone/>
            </a:pP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fr-FR" sz="6600" b="1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endParaRPr lang="fr-FR" sz="6600" b="1" i="0" dirty="0">
              <a:solidFill>
                <a:srgbClr val="097A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0200" lvl="1" indent="-1143000" algn="l">
              <a:buFont typeface="+mj-lt"/>
              <a:buAutoNum type="arabicPeriod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following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green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code if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</a:p>
          <a:p>
            <a:pPr marL="2057400" lvl="2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IPCEI ME/CT : </a:t>
            </a:r>
            <a:r>
              <a:rPr lang="fr-FR" sz="6600" b="0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#097A5C</a:t>
            </a:r>
          </a:p>
          <a:p>
            <a:pPr marL="2057400" lvl="2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Malta Entreprise : </a:t>
            </a:r>
            <a:r>
              <a:rPr lang="fr-FR" sz="6600" b="0" i="0" dirty="0">
                <a:solidFill>
                  <a:srgbClr val="009DD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#009ddc</a:t>
            </a:r>
            <a:r>
              <a:rPr lang="fr-FR" sz="6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r-FR" sz="6600" b="0" i="0" dirty="0">
                <a:solidFill>
                  <a:srgbClr val="5F60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#5f6062</a:t>
            </a:r>
          </a:p>
          <a:p>
            <a:pPr marL="0" lvl="0" indent="0" algn="l">
              <a:buFont typeface="+mj-lt"/>
              <a:buNone/>
            </a:pPr>
            <a:endParaRPr lang="fr-FR" sz="6600" b="1" i="0" dirty="0">
              <a:solidFill>
                <a:srgbClr val="097A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4493C6-5FDF-57FA-2AB8-7C7D18D7BA55}"/>
              </a:ext>
            </a:extLst>
          </p:cNvPr>
          <p:cNvSpPr txBox="1"/>
          <p:nvPr userDrawn="1"/>
        </p:nvSpPr>
        <p:spPr>
          <a:xfrm>
            <a:off x="1378902" y="1209070"/>
            <a:ext cx="275189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97A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POSTER TEMPLATE GUIDELINES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2EC30D-D3A0-280B-9F7E-EF2A7C7F59B7}"/>
              </a:ext>
            </a:extLst>
          </p:cNvPr>
          <p:cNvSpPr/>
          <p:nvPr userDrawn="1"/>
        </p:nvSpPr>
        <p:spPr>
          <a:xfrm>
            <a:off x="0" y="42001440"/>
            <a:ext cx="30276800" cy="835660"/>
          </a:xfrm>
          <a:prstGeom prst="rect">
            <a:avLst/>
          </a:prstGeom>
          <a:solidFill>
            <a:srgbClr val="097A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7D97B-AEDB-E4B1-3F66-B1F30D6E7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295" y="39462710"/>
            <a:ext cx="7328210" cy="158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3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CEI_ME_C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FC99BBCA-2C12-7532-6706-BBC457268D0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546080" y="6407863"/>
            <a:ext cx="18155920" cy="3751929"/>
          </a:xfrm>
        </p:spPr>
        <p:txBody>
          <a:bodyPr/>
          <a:lstStyle>
            <a:lvl1pPr>
              <a:buNone/>
              <a:defRPr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fr-FR" dirty="0"/>
          </a:p>
        </p:txBody>
      </p:sp>
      <p:grpSp>
        <p:nvGrpSpPr>
          <p:cNvPr id="10" name="Group 17">
            <a:extLst>
              <a:ext uri="{FF2B5EF4-FFF2-40B4-BE49-F238E27FC236}">
                <a16:creationId xmlns:a16="http://schemas.microsoft.com/office/drawing/2014/main" id="{E41E3C46-8B56-618B-2CB6-58BABDA4F5DA}"/>
              </a:ext>
            </a:extLst>
          </p:cNvPr>
          <p:cNvGrpSpPr/>
          <p:nvPr userDrawn="1"/>
        </p:nvGrpSpPr>
        <p:grpSpPr>
          <a:xfrm>
            <a:off x="1081278" y="19304370"/>
            <a:ext cx="27620722" cy="7968533"/>
            <a:chOff x="0" y="0"/>
            <a:chExt cx="349856" cy="209802"/>
          </a:xfrm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7D511A80-9135-9891-42E2-AFA615550AB4}"/>
                </a:ext>
              </a:extLst>
            </p:cNvPr>
            <p:cNvSpPr/>
            <p:nvPr/>
          </p:nvSpPr>
          <p:spPr>
            <a:xfrm>
              <a:off x="0" y="0"/>
              <a:ext cx="349856" cy="209802"/>
            </a:xfrm>
            <a:custGeom>
              <a:avLst/>
              <a:gdLst/>
              <a:ahLst/>
              <a:cxnLst/>
              <a:rect l="l" t="t" r="r" b="b"/>
              <a:pathLst>
                <a:path w="349856" h="209802">
                  <a:moveTo>
                    <a:pt x="8447" y="0"/>
                  </a:moveTo>
                  <a:lnTo>
                    <a:pt x="341408" y="0"/>
                  </a:lnTo>
                  <a:cubicBezTo>
                    <a:pt x="346074" y="0"/>
                    <a:pt x="349856" y="3782"/>
                    <a:pt x="349856" y="8447"/>
                  </a:cubicBezTo>
                  <a:lnTo>
                    <a:pt x="349856" y="201355"/>
                  </a:lnTo>
                  <a:cubicBezTo>
                    <a:pt x="349856" y="206020"/>
                    <a:pt x="346074" y="209802"/>
                    <a:pt x="341408" y="209802"/>
                  </a:cubicBezTo>
                  <a:lnTo>
                    <a:pt x="8447" y="209802"/>
                  </a:lnTo>
                  <a:cubicBezTo>
                    <a:pt x="3782" y="209802"/>
                    <a:pt x="0" y="206020"/>
                    <a:pt x="0" y="201355"/>
                  </a:cubicBezTo>
                  <a:lnTo>
                    <a:pt x="0" y="8447"/>
                  </a:lnTo>
                  <a:cubicBezTo>
                    <a:pt x="0" y="3782"/>
                    <a:pt x="3782" y="0"/>
                    <a:pt x="84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9">
              <a:extLst>
                <a:ext uri="{FF2B5EF4-FFF2-40B4-BE49-F238E27FC236}">
                  <a16:creationId xmlns:a16="http://schemas.microsoft.com/office/drawing/2014/main" id="{60DC00D7-7485-A818-05A6-BD938E7C6081}"/>
                </a:ext>
              </a:extLst>
            </p:cNvPr>
            <p:cNvSpPr txBox="1"/>
            <p:nvPr/>
          </p:nvSpPr>
          <p:spPr>
            <a:xfrm>
              <a:off x="0" y="-114300"/>
              <a:ext cx="349856" cy="324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80"/>
                </a:lnSpc>
              </a:pPr>
              <a:endPara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Freeform 24">
            <a:extLst>
              <a:ext uri="{FF2B5EF4-FFF2-40B4-BE49-F238E27FC236}">
                <a16:creationId xmlns:a16="http://schemas.microsoft.com/office/drawing/2014/main" id="{4BC0E692-B5CA-DBE4-55FD-2E98FC1B23B1}"/>
              </a:ext>
            </a:extLst>
          </p:cNvPr>
          <p:cNvSpPr/>
          <p:nvPr/>
        </p:nvSpPr>
        <p:spPr>
          <a:xfrm>
            <a:off x="1054541" y="10781249"/>
            <a:ext cx="27684716" cy="6447194"/>
          </a:xfrm>
          <a:custGeom>
            <a:avLst/>
            <a:gdLst/>
            <a:ahLst/>
            <a:cxnLst/>
            <a:rect l="l" t="t" r="r" b="b"/>
            <a:pathLst>
              <a:path w="571646" h="154870">
                <a:moveTo>
                  <a:pt x="5170" y="0"/>
                </a:moveTo>
                <a:lnTo>
                  <a:pt x="566476" y="0"/>
                </a:lnTo>
                <a:cubicBezTo>
                  <a:pt x="567848" y="0"/>
                  <a:pt x="569163" y="545"/>
                  <a:pt x="570132" y="1514"/>
                </a:cubicBezTo>
                <a:cubicBezTo>
                  <a:pt x="571102" y="2484"/>
                  <a:pt x="571646" y="3799"/>
                  <a:pt x="571646" y="5170"/>
                </a:cubicBezTo>
                <a:lnTo>
                  <a:pt x="571646" y="149700"/>
                </a:lnTo>
                <a:cubicBezTo>
                  <a:pt x="571646" y="151071"/>
                  <a:pt x="571102" y="152386"/>
                  <a:pt x="570132" y="153355"/>
                </a:cubicBezTo>
                <a:cubicBezTo>
                  <a:pt x="569163" y="154325"/>
                  <a:pt x="567848" y="154870"/>
                  <a:pt x="566476" y="154870"/>
                </a:cubicBezTo>
                <a:lnTo>
                  <a:pt x="5170" y="154870"/>
                </a:lnTo>
                <a:cubicBezTo>
                  <a:pt x="2315" y="154870"/>
                  <a:pt x="0" y="152555"/>
                  <a:pt x="0" y="149700"/>
                </a:cubicBezTo>
                <a:lnTo>
                  <a:pt x="0" y="5170"/>
                </a:lnTo>
                <a:cubicBezTo>
                  <a:pt x="0" y="3799"/>
                  <a:pt x="545" y="2484"/>
                  <a:pt x="1514" y="1514"/>
                </a:cubicBezTo>
                <a:cubicBezTo>
                  <a:pt x="2484" y="545"/>
                  <a:pt x="3799" y="0"/>
                  <a:pt x="5170" y="0"/>
                </a:cubicBezTo>
                <a:close/>
              </a:path>
            </a:pathLst>
          </a:custGeom>
          <a:noFill/>
          <a:ln w="57150">
            <a:solidFill>
              <a:srgbClr val="097A5C"/>
            </a:solidFill>
          </a:ln>
        </p:spPr>
        <p:txBody>
          <a:bodyPr/>
          <a:lstStyle/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29">
            <a:extLst>
              <a:ext uri="{FF2B5EF4-FFF2-40B4-BE49-F238E27FC236}">
                <a16:creationId xmlns:a16="http://schemas.microsoft.com/office/drawing/2014/main" id="{3F195938-AC94-0656-1102-A59B4310AEA2}"/>
              </a:ext>
            </a:extLst>
          </p:cNvPr>
          <p:cNvGrpSpPr/>
          <p:nvPr userDrawn="1"/>
        </p:nvGrpSpPr>
        <p:grpSpPr>
          <a:xfrm>
            <a:off x="-26153" y="1043968"/>
            <a:ext cx="30302953" cy="3774121"/>
            <a:chOff x="0" y="0"/>
            <a:chExt cx="2824417" cy="425502"/>
          </a:xfrm>
          <a:solidFill>
            <a:srgbClr val="097A5C"/>
          </a:solidFill>
        </p:grpSpPr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ED7BFDFB-7CF3-8F9A-BFC8-19F8F297364A}"/>
                </a:ext>
              </a:extLst>
            </p:cNvPr>
            <p:cNvSpPr/>
            <p:nvPr/>
          </p:nvSpPr>
          <p:spPr>
            <a:xfrm>
              <a:off x="0" y="0"/>
              <a:ext cx="2824418" cy="425502"/>
            </a:xfrm>
            <a:custGeom>
              <a:avLst/>
              <a:gdLst/>
              <a:ahLst/>
              <a:cxnLst/>
              <a:rect l="l" t="t" r="r" b="b"/>
              <a:pathLst>
                <a:path w="2824418" h="425502">
                  <a:moveTo>
                    <a:pt x="0" y="0"/>
                  </a:moveTo>
                  <a:lnTo>
                    <a:pt x="2824418" y="0"/>
                  </a:lnTo>
                  <a:lnTo>
                    <a:pt x="2824418" y="425502"/>
                  </a:lnTo>
                  <a:lnTo>
                    <a:pt x="0" y="42550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31">
              <a:extLst>
                <a:ext uri="{FF2B5EF4-FFF2-40B4-BE49-F238E27FC236}">
                  <a16:creationId xmlns:a16="http://schemas.microsoft.com/office/drawing/2014/main" id="{DCCC6607-C39C-4EC9-B31E-3FD02FD7CBB8}"/>
                </a:ext>
              </a:extLst>
            </p:cNvPr>
            <p:cNvSpPr txBox="1"/>
            <p:nvPr/>
          </p:nvSpPr>
          <p:spPr>
            <a:xfrm>
              <a:off x="0" y="-114300"/>
              <a:ext cx="2824417" cy="53980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80"/>
                </a:lnSpc>
              </a:pPr>
              <a:endPara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44">
            <a:extLst>
              <a:ext uri="{FF2B5EF4-FFF2-40B4-BE49-F238E27FC236}">
                <a16:creationId xmlns:a16="http://schemas.microsoft.com/office/drawing/2014/main" id="{4CEEEF67-E751-B93F-673F-B92B3DCB6556}"/>
              </a:ext>
            </a:extLst>
          </p:cNvPr>
          <p:cNvGrpSpPr/>
          <p:nvPr userDrawn="1"/>
        </p:nvGrpSpPr>
        <p:grpSpPr>
          <a:xfrm>
            <a:off x="8714" y="38734116"/>
            <a:ext cx="30276022" cy="4163944"/>
            <a:chOff x="0" y="0"/>
            <a:chExt cx="2824418" cy="425502"/>
          </a:xfrm>
          <a:solidFill>
            <a:srgbClr val="E6EDF6"/>
          </a:solidFill>
        </p:grpSpPr>
        <p:sp>
          <p:nvSpPr>
            <p:cNvPr id="20" name="Freeform 45">
              <a:extLst>
                <a:ext uri="{FF2B5EF4-FFF2-40B4-BE49-F238E27FC236}">
                  <a16:creationId xmlns:a16="http://schemas.microsoft.com/office/drawing/2014/main" id="{1536EA40-5AA4-800B-559F-04CAFBA1D37B}"/>
                </a:ext>
              </a:extLst>
            </p:cNvPr>
            <p:cNvSpPr/>
            <p:nvPr/>
          </p:nvSpPr>
          <p:spPr>
            <a:xfrm>
              <a:off x="0" y="0"/>
              <a:ext cx="2824418" cy="425502"/>
            </a:xfrm>
            <a:custGeom>
              <a:avLst/>
              <a:gdLst/>
              <a:ahLst/>
              <a:cxnLst/>
              <a:rect l="l" t="t" r="r" b="b"/>
              <a:pathLst>
                <a:path w="2824418" h="425502">
                  <a:moveTo>
                    <a:pt x="0" y="0"/>
                  </a:moveTo>
                  <a:lnTo>
                    <a:pt x="2824418" y="0"/>
                  </a:lnTo>
                  <a:lnTo>
                    <a:pt x="2824418" y="425502"/>
                  </a:lnTo>
                  <a:lnTo>
                    <a:pt x="0" y="42550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TextBox 46">
              <a:extLst>
                <a:ext uri="{FF2B5EF4-FFF2-40B4-BE49-F238E27FC236}">
                  <a16:creationId xmlns:a16="http://schemas.microsoft.com/office/drawing/2014/main" id="{DFDB699A-28D0-4403-0121-AC7EA7C0487E}"/>
                </a:ext>
              </a:extLst>
            </p:cNvPr>
            <p:cNvSpPr txBox="1"/>
            <p:nvPr/>
          </p:nvSpPr>
          <p:spPr>
            <a:xfrm>
              <a:off x="0" y="60253"/>
              <a:ext cx="2824417" cy="36524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80"/>
                </a:lnSpc>
              </a:pPr>
              <a:endPara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TextBox 52">
            <a:extLst>
              <a:ext uri="{FF2B5EF4-FFF2-40B4-BE49-F238E27FC236}">
                <a16:creationId xmlns:a16="http://schemas.microsoft.com/office/drawing/2014/main" id="{B8981A5B-4A46-A563-7CC1-4EFB425C161C}"/>
              </a:ext>
            </a:extLst>
          </p:cNvPr>
          <p:cNvSpPr txBox="1"/>
          <p:nvPr userDrawn="1"/>
        </p:nvSpPr>
        <p:spPr>
          <a:xfrm>
            <a:off x="1537542" y="11197332"/>
            <a:ext cx="8253071" cy="75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 b="1" dirty="0">
                <a:solidFill>
                  <a:srgbClr val="097A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icksand Bold"/>
              </a:rPr>
              <a:t>COMPANY PRESENTATION</a:t>
            </a:r>
          </a:p>
        </p:txBody>
      </p:sp>
      <p:grpSp>
        <p:nvGrpSpPr>
          <p:cNvPr id="36" name="Group 17">
            <a:extLst>
              <a:ext uri="{FF2B5EF4-FFF2-40B4-BE49-F238E27FC236}">
                <a16:creationId xmlns:a16="http://schemas.microsoft.com/office/drawing/2014/main" id="{E51852EF-76A6-A0FF-F617-3CC200326C9A}"/>
              </a:ext>
            </a:extLst>
          </p:cNvPr>
          <p:cNvGrpSpPr/>
          <p:nvPr userDrawn="1"/>
        </p:nvGrpSpPr>
        <p:grpSpPr>
          <a:xfrm>
            <a:off x="1081277" y="30369002"/>
            <a:ext cx="27684716" cy="7537087"/>
            <a:chOff x="0" y="0"/>
            <a:chExt cx="349856" cy="209802"/>
          </a:xfrm>
        </p:grpSpPr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0C0AEEFD-1903-DEC5-BD9D-497E7A3FB462}"/>
                </a:ext>
              </a:extLst>
            </p:cNvPr>
            <p:cNvSpPr/>
            <p:nvPr/>
          </p:nvSpPr>
          <p:spPr>
            <a:xfrm>
              <a:off x="0" y="0"/>
              <a:ext cx="349856" cy="209802"/>
            </a:xfrm>
            <a:custGeom>
              <a:avLst/>
              <a:gdLst/>
              <a:ahLst/>
              <a:cxnLst/>
              <a:rect l="l" t="t" r="r" b="b"/>
              <a:pathLst>
                <a:path w="349856" h="209802">
                  <a:moveTo>
                    <a:pt x="8447" y="0"/>
                  </a:moveTo>
                  <a:lnTo>
                    <a:pt x="341408" y="0"/>
                  </a:lnTo>
                  <a:cubicBezTo>
                    <a:pt x="346074" y="0"/>
                    <a:pt x="349856" y="3782"/>
                    <a:pt x="349856" y="8447"/>
                  </a:cubicBezTo>
                  <a:lnTo>
                    <a:pt x="349856" y="201355"/>
                  </a:lnTo>
                  <a:cubicBezTo>
                    <a:pt x="349856" y="206020"/>
                    <a:pt x="346074" y="209802"/>
                    <a:pt x="341408" y="209802"/>
                  </a:cubicBezTo>
                  <a:lnTo>
                    <a:pt x="8447" y="209802"/>
                  </a:lnTo>
                  <a:cubicBezTo>
                    <a:pt x="3782" y="209802"/>
                    <a:pt x="0" y="206020"/>
                    <a:pt x="0" y="201355"/>
                  </a:cubicBezTo>
                  <a:lnTo>
                    <a:pt x="0" y="8447"/>
                  </a:lnTo>
                  <a:cubicBezTo>
                    <a:pt x="0" y="3782"/>
                    <a:pt x="3782" y="0"/>
                    <a:pt x="84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19">
              <a:extLst>
                <a:ext uri="{FF2B5EF4-FFF2-40B4-BE49-F238E27FC236}">
                  <a16:creationId xmlns:a16="http://schemas.microsoft.com/office/drawing/2014/main" id="{DC0950A6-1DCC-25F0-DFDF-FC325B8CB0AF}"/>
                </a:ext>
              </a:extLst>
            </p:cNvPr>
            <p:cNvSpPr txBox="1"/>
            <p:nvPr/>
          </p:nvSpPr>
          <p:spPr>
            <a:xfrm>
              <a:off x="0" y="-114300"/>
              <a:ext cx="349856" cy="324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80"/>
                </a:lnSpc>
              </a:pPr>
              <a:endPara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9" name="Image 38">
            <a:extLst>
              <a:ext uri="{FF2B5EF4-FFF2-40B4-BE49-F238E27FC236}">
                <a16:creationId xmlns:a16="http://schemas.microsoft.com/office/drawing/2014/main" id="{A997456D-E380-0E2E-7B4F-C5CD97C3FC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208" y="40116821"/>
            <a:ext cx="8102528" cy="2203889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009CBF75-EF23-1C95-8EF5-A2CB7EEEBB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41" y="40449622"/>
            <a:ext cx="6985600" cy="1493808"/>
          </a:xfrm>
          <a:prstGeom prst="rect">
            <a:avLst/>
          </a:prstGeom>
        </p:spPr>
      </p:pic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4B47A3EB-C3A3-6DBB-9DC6-77062B933E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5821" y="7825654"/>
            <a:ext cx="2349500" cy="882716"/>
          </a:xfrm>
        </p:spPr>
        <p:txBody>
          <a:bodyPr/>
          <a:lstStyle>
            <a:lvl1pPr algn="ctr">
              <a:buNone/>
              <a:defRPr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LOGO</a:t>
            </a:r>
          </a:p>
        </p:txBody>
      </p:sp>
      <p:sp>
        <p:nvSpPr>
          <p:cNvPr id="62" name="Espace réservé du texte 52">
            <a:extLst>
              <a:ext uri="{FF2B5EF4-FFF2-40B4-BE49-F238E27FC236}">
                <a16:creationId xmlns:a16="http://schemas.microsoft.com/office/drawing/2014/main" id="{F6970270-B210-1E12-1396-E3A4A0EFA2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62652" y="40716447"/>
            <a:ext cx="9469965" cy="882716"/>
          </a:xfrm>
        </p:spPr>
        <p:txBody>
          <a:bodyPr/>
          <a:lstStyle>
            <a:lvl1pPr algn="ctr">
              <a:buNone/>
              <a:defRPr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RECEIVED FUNDING LOGO(S) IF NEEDED</a:t>
            </a:r>
          </a:p>
        </p:txBody>
      </p:sp>
      <p:sp>
        <p:nvSpPr>
          <p:cNvPr id="67" name="Espace réservé du texte 52">
            <a:extLst>
              <a:ext uri="{FF2B5EF4-FFF2-40B4-BE49-F238E27FC236}">
                <a16:creationId xmlns:a16="http://schemas.microsoft.com/office/drawing/2014/main" id="{0075D805-D0E6-2A2F-A60F-4834D5B7C3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998787" y="22754760"/>
            <a:ext cx="8253071" cy="604135"/>
          </a:xfrm>
        </p:spPr>
        <p:txBody>
          <a:bodyPr/>
          <a:lstStyle>
            <a:lvl1pPr algn="ctr">
              <a:buNone/>
              <a:defRPr sz="3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TEXT OR ILLUSTRATION</a:t>
            </a:r>
          </a:p>
        </p:txBody>
      </p:sp>
      <p:sp>
        <p:nvSpPr>
          <p:cNvPr id="69" name="Espace réservé du texte 52">
            <a:extLst>
              <a:ext uri="{FF2B5EF4-FFF2-40B4-BE49-F238E27FC236}">
                <a16:creationId xmlns:a16="http://schemas.microsoft.com/office/drawing/2014/main" id="{E611F053-ECD8-37AD-C67E-D150027AEE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74798" y="28920965"/>
            <a:ext cx="12811762" cy="809727"/>
          </a:xfrm>
        </p:spPr>
        <p:txBody>
          <a:bodyPr/>
          <a:lstStyle>
            <a:lvl1pPr algn="l">
              <a:buNone/>
              <a:defRPr sz="45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NEEDS OR PROPOSALS FOR COLLABORATION</a:t>
            </a:r>
          </a:p>
        </p:txBody>
      </p:sp>
      <p:sp>
        <p:nvSpPr>
          <p:cNvPr id="70" name="Espace réservé du texte 52">
            <a:extLst>
              <a:ext uri="{FF2B5EF4-FFF2-40B4-BE49-F238E27FC236}">
                <a16:creationId xmlns:a16="http://schemas.microsoft.com/office/drawing/2014/main" id="{4127D5C3-816B-A028-B525-DFD8DF9C75B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020183" y="34137545"/>
            <a:ext cx="8253071" cy="604135"/>
          </a:xfrm>
        </p:spPr>
        <p:txBody>
          <a:bodyPr/>
          <a:lstStyle>
            <a:lvl1pPr algn="ctr">
              <a:buNone/>
              <a:defRPr sz="3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TEXT OR ILLUSTRATION</a:t>
            </a:r>
          </a:p>
        </p:txBody>
      </p:sp>
      <p:sp>
        <p:nvSpPr>
          <p:cNvPr id="73" name="Espace réservé du contenu 72">
            <a:extLst>
              <a:ext uri="{FF2B5EF4-FFF2-40B4-BE49-F238E27FC236}">
                <a16:creationId xmlns:a16="http://schemas.microsoft.com/office/drawing/2014/main" id="{74ED2B83-81D0-BC86-8048-56892F59957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81277" y="1110679"/>
            <a:ext cx="27620723" cy="1353547"/>
          </a:xfrm>
        </p:spPr>
        <p:txBody>
          <a:bodyPr/>
          <a:lstStyle>
            <a:lvl1pPr>
              <a:buNone/>
              <a:defRPr sz="66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5pPr algn="l">
              <a:buNone/>
              <a:defRPr sz="8000" b="1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74" name="Espace réservé du texte 52">
            <a:extLst>
              <a:ext uri="{FF2B5EF4-FFF2-40B4-BE49-F238E27FC236}">
                <a16:creationId xmlns:a16="http://schemas.microsoft.com/office/drawing/2014/main" id="{63DA6877-EAB9-58B4-6B8A-E5983F0694C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1277" y="2939479"/>
            <a:ext cx="27620723" cy="921529"/>
          </a:xfrm>
        </p:spPr>
        <p:txBody>
          <a:bodyPr/>
          <a:lstStyle>
            <a:lvl1pPr algn="l"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AUTHOR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9B84BA-C5F6-05A6-99A3-1F71223F905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74797" y="12577010"/>
            <a:ext cx="26557820" cy="3823453"/>
          </a:xfrm>
        </p:spPr>
        <p:txBody>
          <a:bodyPr/>
          <a:lstStyle>
            <a:lvl1pPr>
              <a:buNone/>
              <a:defRPr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5" name="TextBox 52">
            <a:extLst>
              <a:ext uri="{FF2B5EF4-FFF2-40B4-BE49-F238E27FC236}">
                <a16:creationId xmlns:a16="http://schemas.microsoft.com/office/drawing/2014/main" id="{286DFEB5-CCC5-4258-AAAB-F735BE331D94}"/>
              </a:ext>
            </a:extLst>
          </p:cNvPr>
          <p:cNvSpPr txBox="1"/>
          <p:nvPr userDrawn="1"/>
        </p:nvSpPr>
        <p:spPr>
          <a:xfrm>
            <a:off x="1574797" y="18014713"/>
            <a:ext cx="8253071" cy="75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icksand Bold"/>
              </a:rPr>
              <a:t>VALUE PROPOSITION</a:t>
            </a:r>
          </a:p>
        </p:txBody>
      </p:sp>
      <p:sp>
        <p:nvSpPr>
          <p:cNvPr id="23" name="Espace réservé du texte 52">
            <a:extLst>
              <a:ext uri="{FF2B5EF4-FFF2-40B4-BE49-F238E27FC236}">
                <a16:creationId xmlns:a16="http://schemas.microsoft.com/office/drawing/2014/main" id="{23D444C2-B9DC-585E-A58D-0482CEE56C7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879546" y="7215510"/>
            <a:ext cx="8253071" cy="604135"/>
          </a:xfrm>
        </p:spPr>
        <p:txBody>
          <a:bodyPr/>
          <a:lstStyle>
            <a:lvl1pPr algn="r">
              <a:buNone/>
              <a:defRPr sz="3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TEXT OR ILLUSTRATION</a:t>
            </a:r>
          </a:p>
        </p:txBody>
      </p:sp>
      <p:sp>
        <p:nvSpPr>
          <p:cNvPr id="28" name="TextBox 52">
            <a:extLst>
              <a:ext uri="{FF2B5EF4-FFF2-40B4-BE49-F238E27FC236}">
                <a16:creationId xmlns:a16="http://schemas.microsoft.com/office/drawing/2014/main" id="{889E396B-7152-F1FC-4174-A56EC6ABCDDB}"/>
              </a:ext>
            </a:extLst>
          </p:cNvPr>
          <p:cNvSpPr txBox="1"/>
          <p:nvPr userDrawn="1"/>
        </p:nvSpPr>
        <p:spPr>
          <a:xfrm>
            <a:off x="1081277" y="39176071"/>
            <a:ext cx="20468937" cy="748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0" i="1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Poster </a:t>
            </a:r>
            <a:r>
              <a:rPr lang="fr-FR" sz="4000" b="0" i="1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presented</a:t>
            </a:r>
            <a:r>
              <a:rPr lang="fr-FR" sz="4000" b="0" i="1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at the General </a:t>
            </a:r>
            <a:r>
              <a:rPr lang="fr-FR" sz="4000" b="0" i="1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Assembly</a:t>
            </a:r>
            <a:r>
              <a:rPr lang="fr-FR" sz="4000" b="0" i="1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&amp; Networking Event </a:t>
            </a:r>
            <a:r>
              <a:rPr lang="fr-FR" sz="4000" b="0" i="1" kern="1200" dirty="0" err="1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organised</a:t>
            </a:r>
            <a:r>
              <a:rPr lang="fr-FR" sz="4000" b="0" i="1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by:</a:t>
            </a:r>
            <a:endParaRPr lang="fr-FR" sz="400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52">
            <a:extLst>
              <a:ext uri="{FF2B5EF4-FFF2-40B4-BE49-F238E27FC236}">
                <a16:creationId xmlns:a16="http://schemas.microsoft.com/office/drawing/2014/main" id="{B8A55131-5F42-6E4D-1F55-2C54BA3BE353}"/>
              </a:ext>
            </a:extLst>
          </p:cNvPr>
          <p:cNvSpPr txBox="1"/>
          <p:nvPr userDrawn="1"/>
        </p:nvSpPr>
        <p:spPr>
          <a:xfrm>
            <a:off x="10546080" y="5240355"/>
            <a:ext cx="8253071" cy="75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icksand Bold"/>
              </a:rPr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294480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530" y="2280688"/>
            <a:ext cx="26113740" cy="8279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530" y="11403395"/>
            <a:ext cx="26113740" cy="27179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530" y="39703655"/>
            <a:ext cx="6812280" cy="2280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F74FDA-A43F-4A64-8523-83C05931C3B2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9190" y="39703655"/>
            <a:ext cx="10218420" cy="2280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2990" y="39703655"/>
            <a:ext cx="6812280" cy="2280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CB0572-C701-47DC-B6C3-210CE5621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57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2" r:id="rId2"/>
  </p:sldLayoutIdLst>
  <p:txStyles>
    <p:titleStyle>
      <a:lvl1pPr algn="l" defTabSz="3027670" rtl="0" eaLnBrk="1" latinLnBrk="0" hangingPunct="1">
        <a:lnSpc>
          <a:spcPct val="90000"/>
        </a:lnSpc>
        <a:spcBef>
          <a:spcPct val="0"/>
        </a:spcBef>
        <a:buNone/>
        <a:defRPr sz="145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917" indent="-756917" algn="l" defTabSz="3027670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75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7947" kern="1200">
          <a:solidFill>
            <a:schemeClr val="tx1"/>
          </a:solidFill>
          <a:latin typeface="+mn-lt"/>
          <a:ea typeface="+mn-ea"/>
          <a:cs typeface="+mn-cs"/>
        </a:defRPr>
      </a:lvl2pPr>
      <a:lvl3pPr marL="378458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42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225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609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92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76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759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835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67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505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534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9175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301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844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10679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615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D6F20B3-D330-55D9-2414-36362C1304D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9F88ABA-85DC-B128-1009-9ABF9D9F16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CC163C-0439-1ADC-CBA2-D92F84542D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2D4DD59-B5A6-3B28-1CBC-A8A408FE94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A1523F6-1D05-551D-2B28-FC6EE2AA834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3DFDA7D-765E-4EC8-12A2-2CE167ADDA3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AA3CC86C-3567-8F72-C07F-9650FB06D087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60AA479-B9CA-2721-9152-3BC8594E5D3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157843C-D0EB-39E6-4783-C99374BB13A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7AAA5CB-30D4-EB7F-159E-24DC7CAB1F7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1413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Personnalisé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Quicksand</vt:lpstr>
      <vt:lpstr>Office Theme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Faradj GAROUCHE</dc:creator>
  <cp:lastModifiedBy>Diane GABARET</cp:lastModifiedBy>
  <cp:revision>1</cp:revision>
  <dcterms:created xsi:type="dcterms:W3CDTF">2026-09-15T13:50:25Z</dcterms:created>
  <dcterms:modified xsi:type="dcterms:W3CDTF">2026-09-16T14:45:33Z</dcterms:modified>
</cp:coreProperties>
</file>