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6800" cy="428371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Open Sans Light" panose="020B0306030504020204" pitchFamily="34" charset="0"/>
      <p:regular r:id="rId8"/>
    </p:embeddedFont>
    <p:embeddedFont>
      <p:font typeface="Quicksand" pitchFamily="2" charset="0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7" d="100"/>
          <a:sy n="17" d="100"/>
        </p:scale>
        <p:origin x="3204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microsoft.com/office/2016/11/relationships/changesInfo" Target="changesInfos/changesInfo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e GABARET" userId="4d408198-ce4e-4064-9312-02816da33682" providerId="ADAL" clId="{8197A55B-12A0-4990-BB03-E2E9CB9889B6}"/>
    <pc:docChg chg="modSld">
      <pc:chgData name="Diane GABARET" userId="4d408198-ce4e-4064-9312-02816da33682" providerId="ADAL" clId="{8197A55B-12A0-4990-BB03-E2E9CB9889B6}" dt="2026-05-11T08:07:54.919" v="12" actId="1076"/>
      <pc:docMkLst>
        <pc:docMk/>
      </pc:docMkLst>
      <pc:sldChg chg="modSp mod">
        <pc:chgData name="Diane GABARET" userId="4d408198-ce4e-4064-9312-02816da33682" providerId="ADAL" clId="{8197A55B-12A0-4990-BB03-E2E9CB9889B6}" dt="2026-05-11T08:07:54.919" v="12" actId="1076"/>
        <pc:sldMkLst>
          <pc:docMk/>
          <pc:sldMk cId="1488201135" sldId="257"/>
        </pc:sldMkLst>
        <pc:spChg chg="mod">
          <ac:chgData name="Diane GABARET" userId="4d408198-ce4e-4064-9312-02816da33682" providerId="ADAL" clId="{8197A55B-12A0-4990-BB03-E2E9CB9889B6}" dt="2026-05-11T08:07:47.406" v="11" actId="1076"/>
          <ac:spMkLst>
            <pc:docMk/>
            <pc:sldMk cId="1488201135" sldId="257"/>
            <ac:spMk id="50" creationId="{1844B62A-6C1D-B88E-05D8-B57FFD383590}"/>
          </ac:spMkLst>
        </pc:spChg>
        <pc:spChg chg="mod">
          <ac:chgData name="Diane GABARET" userId="4d408198-ce4e-4064-9312-02816da33682" providerId="ADAL" clId="{8197A55B-12A0-4990-BB03-E2E9CB9889B6}" dt="2026-05-11T08:07:47.406" v="11" actId="1076"/>
          <ac:spMkLst>
            <pc:docMk/>
            <pc:sldMk cId="1488201135" sldId="257"/>
            <ac:spMk id="53" creationId="{068C754E-357D-9E65-2BAA-82CD8350D70D}"/>
          </ac:spMkLst>
        </pc:spChg>
        <pc:spChg chg="mod">
          <ac:chgData name="Diane GABARET" userId="4d408198-ce4e-4064-9312-02816da33682" providerId="ADAL" clId="{8197A55B-12A0-4990-BB03-E2E9CB9889B6}" dt="2026-05-11T08:07:47.406" v="11" actId="1076"/>
          <ac:spMkLst>
            <pc:docMk/>
            <pc:sldMk cId="1488201135" sldId="257"/>
            <ac:spMk id="54" creationId="{97E881DB-B771-9164-E38F-BCF96EB71EA0}"/>
          </ac:spMkLst>
        </pc:spChg>
        <pc:spChg chg="mod">
          <ac:chgData name="Diane GABARET" userId="4d408198-ce4e-4064-9312-02816da33682" providerId="ADAL" clId="{8197A55B-12A0-4990-BB03-E2E9CB9889B6}" dt="2026-05-11T08:06:54.982" v="0" actId="1076"/>
          <ac:spMkLst>
            <pc:docMk/>
            <pc:sldMk cId="1488201135" sldId="257"/>
            <ac:spMk id="61" creationId="{1BEFBEB9-9819-3B55-250B-F8C9E591EBCB}"/>
          </ac:spMkLst>
        </pc:spChg>
        <pc:spChg chg="mod">
          <ac:chgData name="Diane GABARET" userId="4d408198-ce4e-4064-9312-02816da33682" providerId="ADAL" clId="{8197A55B-12A0-4990-BB03-E2E9CB9889B6}" dt="2026-05-11T08:07:54.919" v="12" actId="1076"/>
          <ac:spMkLst>
            <pc:docMk/>
            <pc:sldMk cId="1488201135" sldId="257"/>
            <ac:spMk id="66" creationId="{A2C702F6-A56E-C344-C4AF-A685204D8161}"/>
          </ac:spMkLst>
        </pc:spChg>
        <pc:spChg chg="mod">
          <ac:chgData name="Diane GABARET" userId="4d408198-ce4e-4064-9312-02816da33682" providerId="ADAL" clId="{8197A55B-12A0-4990-BB03-E2E9CB9889B6}" dt="2026-05-11T08:07:54.919" v="12" actId="1076"/>
          <ac:spMkLst>
            <pc:docMk/>
            <pc:sldMk cId="1488201135" sldId="257"/>
            <ac:spMk id="67" creationId="{23B14CF4-DCDB-BD03-E5BF-FBC3381401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09AEF-FF58-41A1-90ED-B8257F0D6E5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17AE7-BE1B-4D17-84F1-A758F4406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802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17AE7-BE1B-4D17-84F1-A758F44067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30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45100-7A45-D9C9-A760-1F3B9166B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17">
            <a:extLst>
              <a:ext uri="{FF2B5EF4-FFF2-40B4-BE49-F238E27FC236}">
                <a16:creationId xmlns:a16="http://schemas.microsoft.com/office/drawing/2014/main" id="{3F5C43E2-6B88-9C98-B224-F19D365FE7F1}"/>
              </a:ext>
            </a:extLst>
          </p:cNvPr>
          <p:cNvGrpSpPr/>
          <p:nvPr/>
        </p:nvGrpSpPr>
        <p:grpSpPr>
          <a:xfrm>
            <a:off x="14598421" y="19228172"/>
            <a:ext cx="14597101" cy="6558206"/>
            <a:chOff x="0" y="0"/>
            <a:chExt cx="349856" cy="209802"/>
          </a:xfrm>
        </p:grpSpPr>
        <p:sp>
          <p:nvSpPr>
            <p:cNvPr id="69" name="Freeform 18">
              <a:extLst>
                <a:ext uri="{FF2B5EF4-FFF2-40B4-BE49-F238E27FC236}">
                  <a16:creationId xmlns:a16="http://schemas.microsoft.com/office/drawing/2014/main" id="{EF1F77B3-0E75-2CCE-3339-B6C148FB5EA0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70" name="TextBox 19">
              <a:extLst>
                <a:ext uri="{FF2B5EF4-FFF2-40B4-BE49-F238E27FC236}">
                  <a16:creationId xmlns:a16="http://schemas.microsoft.com/office/drawing/2014/main" id="{903BC462-401F-841A-246D-8C25D3D1EDF9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36627E3D-273C-20F8-F011-ECABE06505AE}"/>
              </a:ext>
            </a:extLst>
          </p:cNvPr>
          <p:cNvGrpSpPr/>
          <p:nvPr/>
        </p:nvGrpSpPr>
        <p:grpSpPr>
          <a:xfrm>
            <a:off x="1081278" y="19304370"/>
            <a:ext cx="12731859" cy="6482007"/>
            <a:chOff x="0" y="0"/>
            <a:chExt cx="349856" cy="209802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4BFD4B72-119C-204A-A15F-3BCBAA6D0FCF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F272C01B-81B1-5CB0-D13B-372442927D45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23" name="Group 23">
            <a:extLst>
              <a:ext uri="{FF2B5EF4-FFF2-40B4-BE49-F238E27FC236}">
                <a16:creationId xmlns:a16="http://schemas.microsoft.com/office/drawing/2014/main" id="{5903921F-783C-DC48-7F24-651E4E8304BC}"/>
              </a:ext>
            </a:extLst>
          </p:cNvPr>
          <p:cNvGrpSpPr/>
          <p:nvPr/>
        </p:nvGrpSpPr>
        <p:grpSpPr>
          <a:xfrm>
            <a:off x="783673" y="10781249"/>
            <a:ext cx="22462493" cy="6085507"/>
            <a:chOff x="0" y="0"/>
            <a:chExt cx="571646" cy="154870"/>
          </a:xfrm>
        </p:grpSpPr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77622AEB-8C3B-6373-3277-FD935BB5496F}"/>
                </a:ext>
              </a:extLst>
            </p:cNvPr>
            <p:cNvSpPr/>
            <p:nvPr/>
          </p:nvSpPr>
          <p:spPr>
            <a:xfrm>
              <a:off x="0" y="0"/>
              <a:ext cx="571646" cy="154870"/>
            </a:xfrm>
            <a:custGeom>
              <a:avLst/>
              <a:gdLst/>
              <a:ahLst/>
              <a:cxnLst/>
              <a:rect l="l" t="t" r="r" b="b"/>
              <a:pathLst>
                <a:path w="571646" h="154870">
                  <a:moveTo>
                    <a:pt x="5170" y="0"/>
                  </a:moveTo>
                  <a:lnTo>
                    <a:pt x="566476" y="0"/>
                  </a:lnTo>
                  <a:cubicBezTo>
                    <a:pt x="567848" y="0"/>
                    <a:pt x="569163" y="545"/>
                    <a:pt x="570132" y="1514"/>
                  </a:cubicBezTo>
                  <a:cubicBezTo>
                    <a:pt x="571102" y="2484"/>
                    <a:pt x="571646" y="3799"/>
                    <a:pt x="571646" y="5170"/>
                  </a:cubicBezTo>
                  <a:lnTo>
                    <a:pt x="571646" y="149700"/>
                  </a:lnTo>
                  <a:cubicBezTo>
                    <a:pt x="571646" y="151071"/>
                    <a:pt x="571102" y="152386"/>
                    <a:pt x="570132" y="153355"/>
                  </a:cubicBezTo>
                  <a:cubicBezTo>
                    <a:pt x="569163" y="154325"/>
                    <a:pt x="567848" y="154870"/>
                    <a:pt x="566476" y="154870"/>
                  </a:cubicBezTo>
                  <a:lnTo>
                    <a:pt x="5170" y="154870"/>
                  </a:lnTo>
                  <a:cubicBezTo>
                    <a:pt x="2315" y="154870"/>
                    <a:pt x="0" y="152555"/>
                    <a:pt x="0" y="149700"/>
                  </a:cubicBezTo>
                  <a:lnTo>
                    <a:pt x="0" y="5170"/>
                  </a:lnTo>
                  <a:cubicBezTo>
                    <a:pt x="0" y="3799"/>
                    <a:pt x="545" y="2484"/>
                    <a:pt x="1514" y="1514"/>
                  </a:cubicBezTo>
                  <a:cubicBezTo>
                    <a:pt x="2484" y="545"/>
                    <a:pt x="3799" y="0"/>
                    <a:pt x="5170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TextBox 25">
              <a:extLst>
                <a:ext uri="{FF2B5EF4-FFF2-40B4-BE49-F238E27FC236}">
                  <a16:creationId xmlns:a16="http://schemas.microsoft.com/office/drawing/2014/main" id="{A7982249-BD88-9785-29AB-1539E8B83AB1}"/>
                </a:ext>
              </a:extLst>
            </p:cNvPr>
            <p:cNvSpPr txBox="1"/>
            <p:nvPr/>
          </p:nvSpPr>
          <p:spPr>
            <a:xfrm>
              <a:off x="0" y="-114300"/>
              <a:ext cx="571646" cy="2691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1692F70A-EBA4-4FA1-A774-BEB059303FB2}"/>
              </a:ext>
            </a:extLst>
          </p:cNvPr>
          <p:cNvGrpSpPr/>
          <p:nvPr/>
        </p:nvGrpSpPr>
        <p:grpSpPr>
          <a:xfrm>
            <a:off x="1" y="-639667"/>
            <a:ext cx="30276000" cy="4754854"/>
            <a:chOff x="0" y="0"/>
            <a:chExt cx="2824417" cy="425502"/>
          </a:xfrm>
        </p:grpSpPr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4B25F257-9555-5A5B-9466-B6F34D2A43EE}"/>
                </a:ext>
              </a:extLst>
            </p:cNvPr>
            <p:cNvSpPr/>
            <p:nvPr/>
          </p:nvSpPr>
          <p:spPr>
            <a:xfrm>
              <a:off x="0" y="0"/>
              <a:ext cx="2824418" cy="425502"/>
            </a:xfrm>
            <a:custGeom>
              <a:avLst/>
              <a:gdLst/>
              <a:ahLst/>
              <a:cxnLst/>
              <a:rect l="l" t="t" r="r" b="b"/>
              <a:pathLst>
                <a:path w="2824418" h="425502">
                  <a:moveTo>
                    <a:pt x="0" y="0"/>
                  </a:moveTo>
                  <a:lnTo>
                    <a:pt x="2824418" y="0"/>
                  </a:lnTo>
                  <a:lnTo>
                    <a:pt x="2824418" y="425502"/>
                  </a:lnTo>
                  <a:lnTo>
                    <a:pt x="0" y="425502"/>
                  </a:lnTo>
                  <a:close/>
                </a:path>
              </a:pathLst>
            </a:custGeom>
            <a:solidFill>
              <a:srgbClr val="0B7A5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TextBox 31">
              <a:extLst>
                <a:ext uri="{FF2B5EF4-FFF2-40B4-BE49-F238E27FC236}">
                  <a16:creationId xmlns:a16="http://schemas.microsoft.com/office/drawing/2014/main" id="{AD91F08E-2642-D8F7-D253-D2B3CA3A1D72}"/>
                </a:ext>
              </a:extLst>
            </p:cNvPr>
            <p:cNvSpPr txBox="1"/>
            <p:nvPr/>
          </p:nvSpPr>
          <p:spPr>
            <a:xfrm>
              <a:off x="0" y="-114300"/>
              <a:ext cx="2824417" cy="5398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FF2B5EF4-FFF2-40B4-BE49-F238E27FC236}">
                <a16:creationId xmlns:a16="http://schemas.microsoft.com/office/drawing/2014/main" id="{A32C8D2E-5755-F5F1-F35A-82E00A55694D}"/>
              </a:ext>
            </a:extLst>
          </p:cNvPr>
          <p:cNvGrpSpPr/>
          <p:nvPr/>
        </p:nvGrpSpPr>
        <p:grpSpPr>
          <a:xfrm>
            <a:off x="3232942" y="34802704"/>
            <a:ext cx="4960768" cy="1657801"/>
            <a:chOff x="0" y="0"/>
            <a:chExt cx="443928" cy="148353"/>
          </a:xfrm>
        </p:grpSpPr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6F24E3D7-933E-E8BA-2B59-3923B744A19A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TextBox 34">
              <a:extLst>
                <a:ext uri="{FF2B5EF4-FFF2-40B4-BE49-F238E27FC236}">
                  <a16:creationId xmlns:a16="http://schemas.microsoft.com/office/drawing/2014/main" id="{FAB75427-5ACC-7F4B-87B2-6A3ECC04128D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5" name="Group 35">
            <a:extLst>
              <a:ext uri="{FF2B5EF4-FFF2-40B4-BE49-F238E27FC236}">
                <a16:creationId xmlns:a16="http://schemas.microsoft.com/office/drawing/2014/main" id="{13831187-B8F0-640C-F417-69C62AB05CAE}"/>
              </a:ext>
            </a:extLst>
          </p:cNvPr>
          <p:cNvGrpSpPr/>
          <p:nvPr/>
        </p:nvGrpSpPr>
        <p:grpSpPr>
          <a:xfrm>
            <a:off x="9649200" y="34802704"/>
            <a:ext cx="4960768" cy="1657801"/>
            <a:chOff x="0" y="0"/>
            <a:chExt cx="443928" cy="148353"/>
          </a:xfrm>
        </p:grpSpPr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AB0F65C6-C064-F893-06C6-A02F9080FC05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TextBox 37">
              <a:extLst>
                <a:ext uri="{FF2B5EF4-FFF2-40B4-BE49-F238E27FC236}">
                  <a16:creationId xmlns:a16="http://schemas.microsoft.com/office/drawing/2014/main" id="{FF0E3B70-AB36-7543-541E-18E0887D4CC6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38" name="Group 38">
            <a:extLst>
              <a:ext uri="{FF2B5EF4-FFF2-40B4-BE49-F238E27FC236}">
                <a16:creationId xmlns:a16="http://schemas.microsoft.com/office/drawing/2014/main" id="{D60F98A4-B301-E084-560F-7A0F3836C2AE}"/>
              </a:ext>
            </a:extLst>
          </p:cNvPr>
          <p:cNvGrpSpPr/>
          <p:nvPr/>
        </p:nvGrpSpPr>
        <p:grpSpPr>
          <a:xfrm>
            <a:off x="16067293" y="34796042"/>
            <a:ext cx="4960768" cy="1657801"/>
            <a:chOff x="0" y="0"/>
            <a:chExt cx="443928" cy="148353"/>
          </a:xfrm>
        </p:grpSpPr>
        <p:sp>
          <p:nvSpPr>
            <p:cNvPr id="39" name="Freeform 39">
              <a:extLst>
                <a:ext uri="{FF2B5EF4-FFF2-40B4-BE49-F238E27FC236}">
                  <a16:creationId xmlns:a16="http://schemas.microsoft.com/office/drawing/2014/main" id="{68AEDCF3-CA94-FAC0-543D-3618713C8811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0" name="TextBox 40">
              <a:extLst>
                <a:ext uri="{FF2B5EF4-FFF2-40B4-BE49-F238E27FC236}">
                  <a16:creationId xmlns:a16="http://schemas.microsoft.com/office/drawing/2014/main" id="{FAF81F28-7AE1-8E48-BE46-8F337AB9670F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id="{70B0805D-00FB-0D35-D90E-F40AC9DE07B0}"/>
              </a:ext>
            </a:extLst>
          </p:cNvPr>
          <p:cNvGrpSpPr/>
          <p:nvPr/>
        </p:nvGrpSpPr>
        <p:grpSpPr>
          <a:xfrm>
            <a:off x="22611057" y="34802704"/>
            <a:ext cx="4960768" cy="1657801"/>
            <a:chOff x="0" y="0"/>
            <a:chExt cx="443928" cy="148353"/>
          </a:xfrm>
        </p:grpSpPr>
        <p:sp>
          <p:nvSpPr>
            <p:cNvPr id="42" name="Freeform 42">
              <a:extLst>
                <a:ext uri="{FF2B5EF4-FFF2-40B4-BE49-F238E27FC236}">
                  <a16:creationId xmlns:a16="http://schemas.microsoft.com/office/drawing/2014/main" id="{93F3851C-6C75-007F-C53B-E13E9248B1CB}"/>
                </a:ext>
              </a:extLst>
            </p:cNvPr>
            <p:cNvSpPr/>
            <p:nvPr/>
          </p:nvSpPr>
          <p:spPr>
            <a:xfrm>
              <a:off x="0" y="0"/>
              <a:ext cx="443928" cy="148353"/>
            </a:xfrm>
            <a:custGeom>
              <a:avLst/>
              <a:gdLst/>
              <a:ahLst/>
              <a:cxnLst/>
              <a:rect l="l" t="t" r="r" b="b"/>
              <a:pathLst>
                <a:path w="443928" h="148353">
                  <a:moveTo>
                    <a:pt x="0" y="0"/>
                  </a:moveTo>
                  <a:lnTo>
                    <a:pt x="443928" y="0"/>
                  </a:lnTo>
                  <a:lnTo>
                    <a:pt x="443928" y="148353"/>
                  </a:lnTo>
                  <a:lnTo>
                    <a:pt x="0" y="148353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TextBox 43">
              <a:extLst>
                <a:ext uri="{FF2B5EF4-FFF2-40B4-BE49-F238E27FC236}">
                  <a16:creationId xmlns:a16="http://schemas.microsoft.com/office/drawing/2014/main" id="{ACCBF695-12C0-CEDD-4C6A-29EA6171D6AD}"/>
                </a:ext>
              </a:extLst>
            </p:cNvPr>
            <p:cNvSpPr txBox="1"/>
            <p:nvPr/>
          </p:nvSpPr>
          <p:spPr>
            <a:xfrm>
              <a:off x="0" y="-114300"/>
              <a:ext cx="443928" cy="262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id="{DA240057-442E-353A-ED6B-2F04C1792E65}"/>
              </a:ext>
            </a:extLst>
          </p:cNvPr>
          <p:cNvGrpSpPr/>
          <p:nvPr/>
        </p:nvGrpSpPr>
        <p:grpSpPr>
          <a:xfrm>
            <a:off x="-1" y="38088596"/>
            <a:ext cx="30275991" cy="4748504"/>
            <a:chOff x="0" y="0"/>
            <a:chExt cx="2824417" cy="425502"/>
          </a:xfrm>
        </p:grpSpPr>
        <p:sp>
          <p:nvSpPr>
            <p:cNvPr id="45" name="Freeform 45">
              <a:extLst>
                <a:ext uri="{FF2B5EF4-FFF2-40B4-BE49-F238E27FC236}">
                  <a16:creationId xmlns:a16="http://schemas.microsoft.com/office/drawing/2014/main" id="{A6F5263F-F5F9-C92D-7092-1C95C3B60F75}"/>
                </a:ext>
              </a:extLst>
            </p:cNvPr>
            <p:cNvSpPr/>
            <p:nvPr/>
          </p:nvSpPr>
          <p:spPr>
            <a:xfrm>
              <a:off x="0" y="0"/>
              <a:ext cx="2824418" cy="425502"/>
            </a:xfrm>
            <a:custGeom>
              <a:avLst/>
              <a:gdLst/>
              <a:ahLst/>
              <a:cxnLst/>
              <a:rect l="l" t="t" r="r" b="b"/>
              <a:pathLst>
                <a:path w="2824418" h="425502">
                  <a:moveTo>
                    <a:pt x="0" y="0"/>
                  </a:moveTo>
                  <a:lnTo>
                    <a:pt x="2824418" y="0"/>
                  </a:lnTo>
                  <a:lnTo>
                    <a:pt x="2824418" y="425502"/>
                  </a:lnTo>
                  <a:lnTo>
                    <a:pt x="0" y="425502"/>
                  </a:lnTo>
                  <a:close/>
                </a:path>
              </a:pathLst>
            </a:custGeom>
            <a:solidFill>
              <a:srgbClr val="0B7A5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TextBox 46">
              <a:extLst>
                <a:ext uri="{FF2B5EF4-FFF2-40B4-BE49-F238E27FC236}">
                  <a16:creationId xmlns:a16="http://schemas.microsoft.com/office/drawing/2014/main" id="{632B9384-A6A5-3EF4-84EE-1C77DBC4E1F8}"/>
                </a:ext>
              </a:extLst>
            </p:cNvPr>
            <p:cNvSpPr txBox="1"/>
            <p:nvPr/>
          </p:nvSpPr>
          <p:spPr>
            <a:xfrm>
              <a:off x="0" y="-114300"/>
              <a:ext cx="2824417" cy="5398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sp>
        <p:nvSpPr>
          <p:cNvPr id="47" name="TextBox 47">
            <a:extLst>
              <a:ext uri="{FF2B5EF4-FFF2-40B4-BE49-F238E27FC236}">
                <a16:creationId xmlns:a16="http://schemas.microsoft.com/office/drawing/2014/main" id="{EB07B99B-F16F-5DD3-2C1A-AAA2708FE3D0}"/>
              </a:ext>
            </a:extLst>
          </p:cNvPr>
          <p:cNvSpPr txBox="1"/>
          <p:nvPr/>
        </p:nvSpPr>
        <p:spPr>
          <a:xfrm>
            <a:off x="8786168" y="6096854"/>
            <a:ext cx="20590861" cy="3798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2699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popularised</a:t>
            </a: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in the 1960s with the release of Letraset sheets containing Lorem Ipsum passages, and more recently with desktop publishing software like Aldus PageMaker including versions of Lorem Ipsum</a:t>
            </a:r>
          </a:p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</a:t>
            </a:r>
          </a:p>
        </p:txBody>
      </p:sp>
      <p:sp>
        <p:nvSpPr>
          <p:cNvPr id="48" name="TextBox 48">
            <a:extLst>
              <a:ext uri="{FF2B5EF4-FFF2-40B4-BE49-F238E27FC236}">
                <a16:creationId xmlns:a16="http://schemas.microsoft.com/office/drawing/2014/main" id="{A5404773-A972-384F-2328-48382A6FFD8D}"/>
              </a:ext>
            </a:extLst>
          </p:cNvPr>
          <p:cNvSpPr txBox="1"/>
          <p:nvPr/>
        </p:nvSpPr>
        <p:spPr>
          <a:xfrm>
            <a:off x="1467844" y="12361472"/>
            <a:ext cx="21366755" cy="33748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779"/>
              </a:lnSpc>
            </a:pP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popularised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in the 1960s with the release of Letraset sheets containing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 Lorem </a:t>
            </a:r>
            <a:r>
              <a:rPr lang="en-US" sz="2699" dirty="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Ipsm</a:t>
            </a:r>
            <a:r>
              <a:rPr lang="en-US" sz="2699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passages, and more recently with desktop publishing software like Aldus PageMaker including versions of Lorem Ipsum.</a:t>
            </a:r>
          </a:p>
        </p:txBody>
      </p:sp>
      <p:sp>
        <p:nvSpPr>
          <p:cNvPr id="49" name="TextBox 49">
            <a:extLst>
              <a:ext uri="{FF2B5EF4-FFF2-40B4-BE49-F238E27FC236}">
                <a16:creationId xmlns:a16="http://schemas.microsoft.com/office/drawing/2014/main" id="{24111DF0-674C-9DA0-1F8B-92A8B49BD364}"/>
              </a:ext>
            </a:extLst>
          </p:cNvPr>
          <p:cNvSpPr txBox="1"/>
          <p:nvPr/>
        </p:nvSpPr>
        <p:spPr>
          <a:xfrm>
            <a:off x="8786168" y="4905762"/>
            <a:ext cx="2923232" cy="7620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CONTEXT</a:t>
            </a:r>
          </a:p>
        </p:txBody>
      </p:sp>
      <p:sp>
        <p:nvSpPr>
          <p:cNvPr id="50" name="TextBox 50">
            <a:extLst>
              <a:ext uri="{FF2B5EF4-FFF2-40B4-BE49-F238E27FC236}">
                <a16:creationId xmlns:a16="http://schemas.microsoft.com/office/drawing/2014/main" id="{1844B62A-6C1D-B88E-05D8-B57FFD383590}"/>
              </a:ext>
            </a:extLst>
          </p:cNvPr>
          <p:cNvSpPr txBox="1"/>
          <p:nvPr/>
        </p:nvSpPr>
        <p:spPr>
          <a:xfrm>
            <a:off x="1081278" y="18365146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TITLE </a:t>
            </a:r>
          </a:p>
        </p:txBody>
      </p:sp>
      <p:sp>
        <p:nvSpPr>
          <p:cNvPr id="51" name="TextBox 51">
            <a:extLst>
              <a:ext uri="{FF2B5EF4-FFF2-40B4-BE49-F238E27FC236}">
                <a16:creationId xmlns:a16="http://schemas.microsoft.com/office/drawing/2014/main" id="{4396AF0E-5D88-49C4-6CBC-FF79EEAE9408}"/>
              </a:ext>
            </a:extLst>
          </p:cNvPr>
          <p:cNvSpPr txBox="1"/>
          <p:nvPr/>
        </p:nvSpPr>
        <p:spPr>
          <a:xfrm>
            <a:off x="3238035" y="7115781"/>
            <a:ext cx="1233964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99"/>
              </a:lnSpc>
            </a:pPr>
            <a:r>
              <a:rPr lang="en-US" sz="3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2" name="TextBox 52">
            <a:extLst>
              <a:ext uri="{FF2B5EF4-FFF2-40B4-BE49-F238E27FC236}">
                <a16:creationId xmlns:a16="http://schemas.microsoft.com/office/drawing/2014/main" id="{1CA3A2C4-996E-B164-F78F-74159DCB8861}"/>
              </a:ext>
            </a:extLst>
          </p:cNvPr>
          <p:cNvSpPr txBox="1"/>
          <p:nvPr/>
        </p:nvSpPr>
        <p:spPr>
          <a:xfrm>
            <a:off x="1467844" y="11252468"/>
            <a:ext cx="3477548" cy="7620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FFFFFF"/>
                </a:solidFill>
                <a:latin typeface="+mj-lt"/>
                <a:ea typeface="Quicksand Bold"/>
                <a:cs typeface="Quicksand Bold"/>
                <a:sym typeface="Quicksand Bold"/>
              </a:rPr>
              <a:t>CHALLENGE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068C754E-357D-9E65-2BAA-82CD8350D70D}"/>
              </a:ext>
            </a:extLst>
          </p:cNvPr>
          <p:cNvSpPr txBox="1"/>
          <p:nvPr/>
        </p:nvSpPr>
        <p:spPr>
          <a:xfrm>
            <a:off x="1081278" y="17417765"/>
            <a:ext cx="17420482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5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SOLUTION / EXPERTISE / RESULTS / IMPACTS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97E881DB-B771-9164-E38F-BCF96EB71EA0}"/>
              </a:ext>
            </a:extLst>
          </p:cNvPr>
          <p:cNvSpPr txBox="1"/>
          <p:nvPr/>
        </p:nvSpPr>
        <p:spPr>
          <a:xfrm>
            <a:off x="1081278" y="26333755"/>
            <a:ext cx="11028760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299"/>
              </a:lnSpc>
            </a:pPr>
            <a:r>
              <a:rPr lang="en-US" sz="4499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IMPACT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286FD825-B4BF-6A3E-86A0-95AEA81303E6}"/>
              </a:ext>
            </a:extLst>
          </p:cNvPr>
          <p:cNvSpPr txBox="1"/>
          <p:nvPr/>
        </p:nvSpPr>
        <p:spPr>
          <a:xfrm>
            <a:off x="25137369" y="13492215"/>
            <a:ext cx="2754511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99"/>
              </a:lnSpc>
            </a:pPr>
            <a:r>
              <a:rPr lang="en-US" sz="3499" b="1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KEY FIGURES</a:t>
            </a:r>
          </a:p>
        </p:txBody>
      </p:sp>
      <p:sp>
        <p:nvSpPr>
          <p:cNvPr id="56" name="TextBox 56">
            <a:extLst>
              <a:ext uri="{FF2B5EF4-FFF2-40B4-BE49-F238E27FC236}">
                <a16:creationId xmlns:a16="http://schemas.microsoft.com/office/drawing/2014/main" id="{AEBFB160-E1A3-DD0A-1E3E-765AFDB767B0}"/>
              </a:ext>
            </a:extLst>
          </p:cNvPr>
          <p:cNvSpPr txBox="1"/>
          <p:nvPr/>
        </p:nvSpPr>
        <p:spPr>
          <a:xfrm>
            <a:off x="15036228" y="18424622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TITLE </a:t>
            </a:r>
          </a:p>
        </p:txBody>
      </p:sp>
      <p:sp>
        <p:nvSpPr>
          <p:cNvPr id="57" name="TextBox 57">
            <a:extLst>
              <a:ext uri="{FF2B5EF4-FFF2-40B4-BE49-F238E27FC236}">
                <a16:creationId xmlns:a16="http://schemas.microsoft.com/office/drawing/2014/main" id="{2393778C-EB4A-9D1E-769D-76FA069AB83E}"/>
              </a:ext>
            </a:extLst>
          </p:cNvPr>
          <p:cNvSpPr txBox="1"/>
          <p:nvPr/>
        </p:nvSpPr>
        <p:spPr>
          <a:xfrm>
            <a:off x="5086479" y="35329668"/>
            <a:ext cx="1773464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625306C1-C982-A2E6-1C58-1C6A4634EB1F}"/>
              </a:ext>
            </a:extLst>
          </p:cNvPr>
          <p:cNvSpPr txBox="1"/>
          <p:nvPr/>
        </p:nvSpPr>
        <p:spPr>
          <a:xfrm>
            <a:off x="11664945" y="35329668"/>
            <a:ext cx="2030147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59" name="TextBox 59">
            <a:extLst>
              <a:ext uri="{FF2B5EF4-FFF2-40B4-BE49-F238E27FC236}">
                <a16:creationId xmlns:a16="http://schemas.microsoft.com/office/drawing/2014/main" id="{E51AF78A-2760-5BB5-D162-9FD8A20634A8}"/>
              </a:ext>
            </a:extLst>
          </p:cNvPr>
          <p:cNvSpPr txBox="1"/>
          <p:nvPr/>
        </p:nvSpPr>
        <p:spPr>
          <a:xfrm>
            <a:off x="18138595" y="35336330"/>
            <a:ext cx="1804897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60" name="TextBox 60">
            <a:extLst>
              <a:ext uri="{FF2B5EF4-FFF2-40B4-BE49-F238E27FC236}">
                <a16:creationId xmlns:a16="http://schemas.microsoft.com/office/drawing/2014/main" id="{33B21EC8-BD43-C9AB-BD52-739E087A6047}"/>
              </a:ext>
            </a:extLst>
          </p:cNvPr>
          <p:cNvSpPr txBox="1"/>
          <p:nvPr/>
        </p:nvSpPr>
        <p:spPr>
          <a:xfrm>
            <a:off x="24745391" y="35329669"/>
            <a:ext cx="1979901" cy="505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LOGO</a:t>
            </a:r>
          </a:p>
        </p:txBody>
      </p:sp>
      <p:sp>
        <p:nvSpPr>
          <p:cNvPr id="61" name="TextBox 61">
            <a:extLst>
              <a:ext uri="{FF2B5EF4-FFF2-40B4-BE49-F238E27FC236}">
                <a16:creationId xmlns:a16="http://schemas.microsoft.com/office/drawing/2014/main" id="{1BEFBEB9-9819-3B55-250B-F8C9E591EBCB}"/>
              </a:ext>
            </a:extLst>
          </p:cNvPr>
          <p:cNvSpPr txBox="1"/>
          <p:nvPr/>
        </p:nvSpPr>
        <p:spPr>
          <a:xfrm>
            <a:off x="1587845" y="19673386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TEXT OR ILLUSTRATION</a:t>
            </a:r>
          </a:p>
        </p:txBody>
      </p:sp>
      <p:sp>
        <p:nvSpPr>
          <p:cNvPr id="62" name="TextBox 62">
            <a:extLst>
              <a:ext uri="{FF2B5EF4-FFF2-40B4-BE49-F238E27FC236}">
                <a16:creationId xmlns:a16="http://schemas.microsoft.com/office/drawing/2014/main" id="{BE2BE8BF-ED9A-A2CE-9CED-C5DEA64BCF1B}"/>
              </a:ext>
            </a:extLst>
          </p:cNvPr>
          <p:cNvSpPr txBox="1"/>
          <p:nvPr/>
        </p:nvSpPr>
        <p:spPr>
          <a:xfrm>
            <a:off x="15036228" y="19576620"/>
            <a:ext cx="12522897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000000"/>
                </a:solidFill>
                <a:latin typeface="+mj-lt"/>
                <a:ea typeface="Quicksand Bold"/>
                <a:cs typeface="Quicksand Bold"/>
                <a:sym typeface="Quicksand Bold"/>
              </a:rPr>
              <a:t>TEXT OR ILLUSTRATION</a:t>
            </a:r>
          </a:p>
        </p:txBody>
      </p:sp>
      <p:sp>
        <p:nvSpPr>
          <p:cNvPr id="66" name="TextBox 66">
            <a:extLst>
              <a:ext uri="{FF2B5EF4-FFF2-40B4-BE49-F238E27FC236}">
                <a16:creationId xmlns:a16="http://schemas.microsoft.com/office/drawing/2014/main" id="{A2C702F6-A56E-C344-C4AF-A685204D8161}"/>
              </a:ext>
            </a:extLst>
          </p:cNvPr>
          <p:cNvSpPr txBox="1"/>
          <p:nvPr/>
        </p:nvSpPr>
        <p:spPr>
          <a:xfrm>
            <a:off x="1081278" y="673616"/>
            <a:ext cx="16542249" cy="1368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199"/>
              </a:lnSpc>
            </a:pPr>
            <a:r>
              <a:rPr lang="en-US" sz="7999" b="1" dirty="0">
                <a:solidFill>
                  <a:srgbClr val="FFFFFF"/>
                </a:solidFill>
                <a:ea typeface="Open Sans Light" panose="020B0306030504020204" pitchFamily="34" charset="0"/>
                <a:cs typeface="Open Sans Light" panose="020B0306030504020204" pitchFamily="34" charset="0"/>
                <a:sym typeface="Quicksand Bold"/>
              </a:rPr>
              <a:t>TITLE</a:t>
            </a:r>
          </a:p>
        </p:txBody>
      </p:sp>
      <p:sp>
        <p:nvSpPr>
          <p:cNvPr id="67" name="TextBox 67">
            <a:extLst>
              <a:ext uri="{FF2B5EF4-FFF2-40B4-BE49-F238E27FC236}">
                <a16:creationId xmlns:a16="http://schemas.microsoft.com/office/drawing/2014/main" id="{23B14CF4-DCDB-BD03-E5BF-FBC3381401DE}"/>
              </a:ext>
            </a:extLst>
          </p:cNvPr>
          <p:cNvSpPr txBox="1"/>
          <p:nvPr/>
        </p:nvSpPr>
        <p:spPr>
          <a:xfrm>
            <a:off x="1081278" y="2583381"/>
            <a:ext cx="16542249" cy="523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00"/>
              </a:lnSpc>
            </a:pPr>
            <a:r>
              <a:rPr lang="en-US" sz="3000" b="1" dirty="0">
                <a:solidFill>
                  <a:srgbClr val="FFFFFF"/>
                </a:solidFill>
                <a:latin typeface="+mj-lt"/>
                <a:ea typeface="Quicksand Bold"/>
                <a:cs typeface="Quicksand Bold"/>
                <a:sym typeface="Quicksand Bold"/>
              </a:rPr>
              <a:t>AUTHOR</a:t>
            </a:r>
          </a:p>
        </p:txBody>
      </p:sp>
      <p:grpSp>
        <p:nvGrpSpPr>
          <p:cNvPr id="76" name="Group 17">
            <a:extLst>
              <a:ext uri="{FF2B5EF4-FFF2-40B4-BE49-F238E27FC236}">
                <a16:creationId xmlns:a16="http://schemas.microsoft.com/office/drawing/2014/main" id="{AAAEFDAF-7D53-E90B-7BB3-57F1D73D92E0}"/>
              </a:ext>
            </a:extLst>
          </p:cNvPr>
          <p:cNvGrpSpPr/>
          <p:nvPr/>
        </p:nvGrpSpPr>
        <p:grpSpPr>
          <a:xfrm>
            <a:off x="1095315" y="27726729"/>
            <a:ext cx="28265113" cy="5620354"/>
            <a:chOff x="0" y="0"/>
            <a:chExt cx="349856" cy="209802"/>
          </a:xfrm>
        </p:grpSpPr>
        <p:sp>
          <p:nvSpPr>
            <p:cNvPr id="77" name="Freeform 18">
              <a:extLst>
                <a:ext uri="{FF2B5EF4-FFF2-40B4-BE49-F238E27FC236}">
                  <a16:creationId xmlns:a16="http://schemas.microsoft.com/office/drawing/2014/main" id="{8DB55845-CD2C-54C0-745F-B2CEB40269F0}"/>
                </a:ext>
              </a:extLst>
            </p:cNvPr>
            <p:cNvSpPr/>
            <p:nvPr/>
          </p:nvSpPr>
          <p:spPr>
            <a:xfrm>
              <a:off x="0" y="0"/>
              <a:ext cx="349856" cy="209802"/>
            </a:xfrm>
            <a:custGeom>
              <a:avLst/>
              <a:gdLst/>
              <a:ahLst/>
              <a:cxnLst/>
              <a:rect l="l" t="t" r="r" b="b"/>
              <a:pathLst>
                <a:path w="349856" h="209802">
                  <a:moveTo>
                    <a:pt x="8447" y="0"/>
                  </a:moveTo>
                  <a:lnTo>
                    <a:pt x="341408" y="0"/>
                  </a:lnTo>
                  <a:cubicBezTo>
                    <a:pt x="346074" y="0"/>
                    <a:pt x="349856" y="3782"/>
                    <a:pt x="349856" y="8447"/>
                  </a:cubicBezTo>
                  <a:lnTo>
                    <a:pt x="349856" y="201355"/>
                  </a:lnTo>
                  <a:cubicBezTo>
                    <a:pt x="349856" y="206020"/>
                    <a:pt x="346074" y="209802"/>
                    <a:pt x="341408" y="209802"/>
                  </a:cubicBezTo>
                  <a:lnTo>
                    <a:pt x="8447" y="209802"/>
                  </a:lnTo>
                  <a:cubicBezTo>
                    <a:pt x="3782" y="209802"/>
                    <a:pt x="0" y="206020"/>
                    <a:pt x="0" y="201355"/>
                  </a:cubicBezTo>
                  <a:lnTo>
                    <a:pt x="0" y="8447"/>
                  </a:lnTo>
                  <a:cubicBezTo>
                    <a:pt x="0" y="3782"/>
                    <a:pt x="3782" y="0"/>
                    <a:pt x="844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000000"/>
              </a:solidFill>
              <a:prstDash val="dash"/>
              <a:miter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8" name="TextBox 19">
              <a:extLst>
                <a:ext uri="{FF2B5EF4-FFF2-40B4-BE49-F238E27FC236}">
                  <a16:creationId xmlns:a16="http://schemas.microsoft.com/office/drawing/2014/main" id="{4346C157-DC0C-2A12-2E49-5BE50E9CE324}"/>
                </a:ext>
              </a:extLst>
            </p:cNvPr>
            <p:cNvSpPr txBox="1"/>
            <p:nvPr/>
          </p:nvSpPr>
          <p:spPr>
            <a:xfrm>
              <a:off x="0" y="-114300"/>
              <a:ext cx="349856" cy="324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980"/>
                </a:lnSpc>
              </a:pPr>
              <a:endParaRPr/>
            </a:p>
          </p:txBody>
        </p:sp>
      </p:grpSp>
      <p:pic>
        <p:nvPicPr>
          <p:cNvPr id="84" name="Image 83" descr="Une image contenant texte, Polic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63A9B54A-7AFA-CAD0-A27E-6EAE53264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5" y="39363268"/>
            <a:ext cx="7659330" cy="176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0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Personnalisé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Calibri</vt:lpstr>
      <vt:lpstr>Montserrat</vt:lpstr>
      <vt:lpstr>Open Sans Light</vt:lpstr>
      <vt:lpstr>Quicksand</vt:lpstr>
      <vt:lpstr>Arial</vt:lpstr>
      <vt:lpstr>Aptos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Copie de POPULAR - Poster n°1</dc:title>
  <dc:creator>Diane GABARET</dc:creator>
  <cp:lastModifiedBy>Diane GABARET</cp:lastModifiedBy>
  <cp:revision>7</cp:revision>
  <dcterms:created xsi:type="dcterms:W3CDTF">2006-08-16T00:00:00Z</dcterms:created>
  <dcterms:modified xsi:type="dcterms:W3CDTF">2026-05-11T08:08:00Z</dcterms:modified>
  <dc:identifier>DAGQVxeDhvQ</dc:identifier>
</cp:coreProperties>
</file>